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65" r:id="rId2"/>
    <p:sldId id="264" r:id="rId3"/>
    <p:sldId id="279" r:id="rId4"/>
    <p:sldId id="287" r:id="rId5"/>
    <p:sldId id="288" r:id="rId6"/>
    <p:sldId id="289" r:id="rId7"/>
    <p:sldId id="290" r:id="rId8"/>
    <p:sldId id="299" r:id="rId9"/>
    <p:sldId id="291" r:id="rId10"/>
    <p:sldId id="292" r:id="rId11"/>
    <p:sldId id="293" r:id="rId12"/>
    <p:sldId id="294" r:id="rId13"/>
    <p:sldId id="300" r:id="rId14"/>
    <p:sldId id="302" r:id="rId15"/>
    <p:sldId id="301" r:id="rId16"/>
    <p:sldId id="303" r:id="rId17"/>
    <p:sldId id="295" r:id="rId18"/>
    <p:sldId id="304" r:id="rId19"/>
    <p:sldId id="297" r:id="rId20"/>
    <p:sldId id="278" r:id="rId21"/>
    <p:sldId id="296" r:id="rId22"/>
    <p:sldId id="298" r:id="rId23"/>
    <p:sldId id="275" r:id="rId24"/>
  </p:sldIdLst>
  <p:sldSz cx="12192000" cy="6858000"/>
  <p:notesSz cx="6858000" cy="9144000"/>
  <p:embeddedFontLst>
    <p:embeddedFont>
      <p:font typeface="맑은 고딕" panose="020B0503020000020004" pitchFamily="50" charset="-127"/>
      <p:regular r:id="rId26"/>
      <p:bold r:id="rId27"/>
    </p:embeddedFont>
    <p:embeddedFont>
      <p:font typeface="배달의민족 주아" panose="02020603020101020101" pitchFamily="18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FF99CC"/>
    <a:srgbClr val="FF6699"/>
    <a:srgbClr val="FF0066"/>
    <a:srgbClr val="660066"/>
    <a:srgbClr val="9900CC"/>
    <a:srgbClr val="F2F2F2"/>
    <a:srgbClr val="7F7F7F"/>
    <a:srgbClr val="FF99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3E708E-6EDB-4FB4-B7CD-E3299A366849}" v="11" dt="2019-12-11T17:12:50.829"/>
    <p1510:client id="{B043E9D2-29B9-4A9E-B772-51028C90E2C1}" v="330" dt="2019-12-11T16:22:18.080"/>
    <p1510:client id="{FE414750-F2C3-4A9A-84DE-A06E052897A3}" v="86" dt="2019-12-11T08:42:47.2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94684" autoAdjust="0"/>
  </p:normalViewPr>
  <p:slideViewPr>
    <p:cSldViewPr snapToGrid="0">
      <p:cViewPr varScale="1">
        <p:scale>
          <a:sx n="81" d="100"/>
          <a:sy n="81" d="100"/>
        </p:scale>
        <p:origin x="86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연진" userId="b3b71755a4d095ea" providerId="LiveId" clId="{423E708E-6EDB-4FB4-B7CD-E3299A366849}"/>
    <pc:docChg chg="undo custSel addSld delSld modSld sldOrd">
      <pc:chgData name="김 연진" userId="b3b71755a4d095ea" providerId="LiveId" clId="{423E708E-6EDB-4FB4-B7CD-E3299A366849}" dt="2019-12-11T17:33:06.151" v="77" actId="1076"/>
      <pc:docMkLst>
        <pc:docMk/>
      </pc:docMkLst>
      <pc:sldChg chg="modSp">
        <pc:chgData name="김 연진" userId="b3b71755a4d095ea" providerId="LiveId" clId="{423E708E-6EDB-4FB4-B7CD-E3299A366849}" dt="2019-12-11T17:33:06.151" v="77" actId="1076"/>
        <pc:sldMkLst>
          <pc:docMk/>
          <pc:sldMk cId="1121749978" sldId="275"/>
        </pc:sldMkLst>
        <pc:spChg chg="mod">
          <ac:chgData name="김 연진" userId="b3b71755a4d095ea" providerId="LiveId" clId="{423E708E-6EDB-4FB4-B7CD-E3299A366849}" dt="2019-12-11T17:33:06.151" v="77" actId="1076"/>
          <ac:spMkLst>
            <pc:docMk/>
            <pc:sldMk cId="1121749978" sldId="275"/>
            <ac:spMk id="6" creationId="{157E8533-A0D7-4399-87F9-E0CFBD04E1F6}"/>
          </ac:spMkLst>
        </pc:spChg>
      </pc:sldChg>
      <pc:sldChg chg="modSp">
        <pc:chgData name="김 연진" userId="b3b71755a4d095ea" providerId="LiveId" clId="{423E708E-6EDB-4FB4-B7CD-E3299A366849}" dt="2019-12-11T17:07:03.651" v="70" actId="1076"/>
        <pc:sldMkLst>
          <pc:docMk/>
          <pc:sldMk cId="2633830017" sldId="278"/>
        </pc:sldMkLst>
        <pc:spChg chg="mod">
          <ac:chgData name="김 연진" userId="b3b71755a4d095ea" providerId="LiveId" clId="{423E708E-6EDB-4FB4-B7CD-E3299A366849}" dt="2019-12-11T17:07:01.737" v="69"/>
          <ac:spMkLst>
            <pc:docMk/>
            <pc:sldMk cId="2633830017" sldId="278"/>
            <ac:spMk id="109" creationId="{00F9AC6B-9186-47F2-814E-92F89673DFC0}"/>
          </ac:spMkLst>
        </pc:spChg>
        <pc:spChg chg="mod">
          <ac:chgData name="김 연진" userId="b3b71755a4d095ea" providerId="LiveId" clId="{423E708E-6EDB-4FB4-B7CD-E3299A366849}" dt="2019-12-11T17:07:03.651" v="70" actId="1076"/>
          <ac:spMkLst>
            <pc:docMk/>
            <pc:sldMk cId="2633830017" sldId="278"/>
            <ac:spMk id="140" creationId="{BDE747F8-525D-41C0-954D-EF3FE93C35C7}"/>
          </ac:spMkLst>
        </pc:spChg>
      </pc:sldChg>
      <pc:sldChg chg="addSp modSp">
        <pc:chgData name="김 연진" userId="b3b71755a4d095ea" providerId="LiveId" clId="{423E708E-6EDB-4FB4-B7CD-E3299A366849}" dt="2019-12-11T17:12:54.353" v="72" actId="1076"/>
        <pc:sldMkLst>
          <pc:docMk/>
          <pc:sldMk cId="3143529611" sldId="297"/>
        </pc:sldMkLst>
        <pc:spChg chg="add mod">
          <ac:chgData name="김 연진" userId="b3b71755a4d095ea" providerId="LiveId" clId="{423E708E-6EDB-4FB4-B7CD-E3299A366849}" dt="2019-12-11T17:12:54.353" v="72" actId="1076"/>
          <ac:spMkLst>
            <pc:docMk/>
            <pc:sldMk cId="3143529611" sldId="297"/>
            <ac:spMk id="17" creationId="{AAA56340-E4B1-4D83-9C6C-2BF494F758A3}"/>
          </ac:spMkLst>
        </pc:spChg>
      </pc:sldChg>
      <pc:sldChg chg="modSp add del">
        <pc:chgData name="김 연진" userId="b3b71755a4d095ea" providerId="LiveId" clId="{423E708E-6EDB-4FB4-B7CD-E3299A366849}" dt="2019-12-11T17:17:47.029" v="76" actId="5793"/>
        <pc:sldMkLst>
          <pc:docMk/>
          <pc:sldMk cId="2601788335" sldId="298"/>
        </pc:sldMkLst>
        <pc:spChg chg="mod">
          <ac:chgData name="김 연진" userId="b3b71755a4d095ea" providerId="LiveId" clId="{423E708E-6EDB-4FB4-B7CD-E3299A366849}" dt="2019-12-11T17:17:47.029" v="76" actId="5793"/>
          <ac:spMkLst>
            <pc:docMk/>
            <pc:sldMk cId="2601788335" sldId="298"/>
            <ac:spMk id="3" creationId="{06ADE192-84B1-448C-884D-6151709F1CE9}"/>
          </ac:spMkLst>
        </pc:spChg>
      </pc:sldChg>
      <pc:sldChg chg="delSp">
        <pc:chgData name="김 연진" userId="b3b71755a4d095ea" providerId="LiveId" clId="{423E708E-6EDB-4FB4-B7CD-E3299A366849}" dt="2019-12-11T16:54:59.056" v="0" actId="478"/>
        <pc:sldMkLst>
          <pc:docMk/>
          <pc:sldMk cId="716051014" sldId="300"/>
        </pc:sldMkLst>
        <pc:spChg chg="del">
          <ac:chgData name="김 연진" userId="b3b71755a4d095ea" providerId="LiveId" clId="{423E708E-6EDB-4FB4-B7CD-E3299A366849}" dt="2019-12-11T16:54:59.056" v="0" actId="478"/>
          <ac:spMkLst>
            <pc:docMk/>
            <pc:sldMk cId="716051014" sldId="300"/>
            <ac:spMk id="35" creationId="{236DA19E-C785-42E9-AEF8-E5AAB0EC6EDE}"/>
          </ac:spMkLst>
        </pc:spChg>
      </pc:sldChg>
      <pc:sldChg chg="addSp delSp modSp add del ord">
        <pc:chgData name="김 연진" userId="b3b71755a4d095ea" providerId="LiveId" clId="{423E708E-6EDB-4FB4-B7CD-E3299A366849}" dt="2019-12-11T17:00:23.287" v="15" actId="1076"/>
        <pc:sldMkLst>
          <pc:docMk/>
          <pc:sldMk cId="3728204970" sldId="301"/>
        </pc:sldMkLst>
        <pc:spChg chg="add mod">
          <ac:chgData name="김 연진" userId="b3b71755a4d095ea" providerId="LiveId" clId="{423E708E-6EDB-4FB4-B7CD-E3299A366849}" dt="2019-12-11T17:00:18.596" v="13" actId="14100"/>
          <ac:spMkLst>
            <pc:docMk/>
            <pc:sldMk cId="3728204970" sldId="301"/>
            <ac:spMk id="23" creationId="{87F38328-8CCA-4763-8574-4A95933D8DF4}"/>
          </ac:spMkLst>
        </pc:spChg>
        <pc:spChg chg="add mod">
          <ac:chgData name="김 연진" userId="b3b71755a4d095ea" providerId="LiveId" clId="{423E708E-6EDB-4FB4-B7CD-E3299A366849}" dt="2019-12-11T17:00:23.287" v="15" actId="1076"/>
          <ac:spMkLst>
            <pc:docMk/>
            <pc:sldMk cId="3728204970" sldId="301"/>
            <ac:spMk id="24" creationId="{2EC45950-BE82-45BA-BF18-B49A8FEF93A2}"/>
          </ac:spMkLst>
        </pc:spChg>
        <pc:spChg chg="del">
          <ac:chgData name="김 연진" userId="b3b71755a4d095ea" providerId="LiveId" clId="{423E708E-6EDB-4FB4-B7CD-E3299A366849}" dt="2019-12-11T16:59:31.956" v="4" actId="478"/>
          <ac:spMkLst>
            <pc:docMk/>
            <pc:sldMk cId="3728204970" sldId="301"/>
            <ac:spMk id="42" creationId="{89B978E5-51F6-499E-99B5-EAB44A9B7CAB}"/>
          </ac:spMkLst>
        </pc:spChg>
        <pc:spChg chg="del">
          <ac:chgData name="김 연진" userId="b3b71755a4d095ea" providerId="LiveId" clId="{423E708E-6EDB-4FB4-B7CD-E3299A366849}" dt="2019-12-11T16:59:31.956" v="4" actId="478"/>
          <ac:spMkLst>
            <pc:docMk/>
            <pc:sldMk cId="3728204970" sldId="301"/>
            <ac:spMk id="43" creationId="{E83A6B02-57DA-42B3-8881-53E57E61F894}"/>
          </ac:spMkLst>
        </pc:spChg>
        <pc:spChg chg="del">
          <ac:chgData name="김 연진" userId="b3b71755a4d095ea" providerId="LiveId" clId="{423E708E-6EDB-4FB4-B7CD-E3299A366849}" dt="2019-12-11T16:59:31.956" v="4" actId="478"/>
          <ac:spMkLst>
            <pc:docMk/>
            <pc:sldMk cId="3728204970" sldId="301"/>
            <ac:spMk id="44" creationId="{DD450B1D-59F1-4616-8428-27B15F45D244}"/>
          </ac:spMkLst>
        </pc:spChg>
        <pc:spChg chg="del">
          <ac:chgData name="김 연진" userId="b3b71755a4d095ea" providerId="LiveId" clId="{423E708E-6EDB-4FB4-B7CD-E3299A366849}" dt="2019-12-11T16:59:31.956" v="4" actId="478"/>
          <ac:spMkLst>
            <pc:docMk/>
            <pc:sldMk cId="3728204970" sldId="301"/>
            <ac:spMk id="45" creationId="{46C1DF20-5E5F-4206-B343-6055F0203722}"/>
          </ac:spMkLst>
        </pc:spChg>
        <pc:spChg chg="del">
          <ac:chgData name="김 연진" userId="b3b71755a4d095ea" providerId="LiveId" clId="{423E708E-6EDB-4FB4-B7CD-E3299A366849}" dt="2019-12-11T16:59:31.956" v="4" actId="478"/>
          <ac:spMkLst>
            <pc:docMk/>
            <pc:sldMk cId="3728204970" sldId="301"/>
            <ac:spMk id="46" creationId="{DBCF129B-D2C8-438C-A044-4B76C7C71F43}"/>
          </ac:spMkLst>
        </pc:spChg>
        <pc:picChg chg="add mod">
          <ac:chgData name="김 연진" userId="b3b71755a4d095ea" providerId="LiveId" clId="{423E708E-6EDB-4FB4-B7CD-E3299A366849}" dt="2019-12-11T17:00:06.094" v="12" actId="1076"/>
          <ac:picMkLst>
            <pc:docMk/>
            <pc:sldMk cId="3728204970" sldId="301"/>
            <ac:picMk id="11" creationId="{DC13D105-4D20-444D-BC5D-F67AC1FC8568}"/>
          </ac:picMkLst>
        </pc:picChg>
        <pc:picChg chg="add del">
          <ac:chgData name="김 연진" userId="b3b71755a4d095ea" providerId="LiveId" clId="{423E708E-6EDB-4FB4-B7CD-E3299A366849}" dt="2019-12-11T16:59:49.905" v="9"/>
          <ac:picMkLst>
            <pc:docMk/>
            <pc:sldMk cId="3728204970" sldId="301"/>
            <ac:picMk id="12" creationId="{69F834B3-C1AD-4D7A-8BC5-FC383436C68D}"/>
          </ac:picMkLst>
        </pc:picChg>
        <pc:picChg chg="del">
          <ac:chgData name="김 연진" userId="b3b71755a4d095ea" providerId="LiveId" clId="{423E708E-6EDB-4FB4-B7CD-E3299A366849}" dt="2019-12-11T16:59:28.301" v="3" actId="478"/>
          <ac:picMkLst>
            <pc:docMk/>
            <pc:sldMk cId="3728204970" sldId="301"/>
            <ac:picMk id="41" creationId="{DC1C5E5C-DAAF-4A1A-83EC-7D80F47B9C2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685-F44C-4511-9E06-08254B9635AF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6E111-0483-4D81-B643-A4A40CA79D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75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6E111-0483-4D81-B643-A4A40CA79D9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831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6E111-0483-4D81-B643-A4A40CA79D9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967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6E111-0483-4D81-B643-A4A40CA79D9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146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DAF015-0A5D-418B-A1B9-DAF47D575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73126B-26C4-45E2-ACC3-767325235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89387E-45E2-4BD2-805D-23EE38364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113D-912A-480A-858D-2AF251626A43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54266D-4CF0-4295-B85F-07F8E2547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52B981-F1E0-4C19-9957-AAE4771E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8A6C9-3E83-49F6-89A3-EA294A78C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178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84E06-6085-4511-970A-FE1CE6E1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910DAA-D780-4A3E-97D9-07E647459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D4294C-0C92-46F0-8805-B0FC0D169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113D-912A-480A-858D-2AF251626A43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A96731-E0D2-43F6-9F40-0CBF04C09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B10E8A-FACF-481F-BCB4-140776587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8A6C9-3E83-49F6-89A3-EA294A78C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727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045C46-F5A3-4C3F-BA61-BE0CA876B5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8FEF4D-A503-455E-8255-D84EAFB33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6CD5A3-1D24-42D1-BF56-FD607030A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113D-912A-480A-858D-2AF251626A43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6DCCA-3959-4AE7-B7CF-1554E63A2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359559-88A4-4104-A91B-FDEABD5E6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8A6C9-3E83-49F6-89A3-EA294A78C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028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8CD96-7E3D-44DC-84B1-704B1345F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C4A3A4-41D1-459C-9244-D0840C2D5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C890FE-4940-4CDA-BD66-1E9ABC3B9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113D-912A-480A-858D-2AF251626A43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0477C7-7A13-49B8-944D-59FC07CD6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AB37E7-9FFA-4918-B765-7B4519B4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8A6C9-3E83-49F6-89A3-EA294A78C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58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835EB-AA26-4435-AF07-FE36051FD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3A696A-D468-4189-A656-CFD566CDF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7D0544-8878-4C49-ADC8-D0001BD66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113D-912A-480A-858D-2AF251626A43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C482DB-5B34-4540-A84F-FC7E6C052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5C29C3-72F4-40BD-8932-BF79A5477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8A6C9-3E83-49F6-89A3-EA294A78C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91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908B2A-DFEC-4FCF-9C76-6E454922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1B1C99-F45A-44BF-BAA4-13616BEA2D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D2FAD2-295E-4270-A2CA-EFFB9F35F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634D6A-D64C-412C-8DC9-54243FB88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113D-912A-480A-858D-2AF251626A43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19DAB3-F399-4601-95B2-A4BA06062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DC96C0-E889-4603-83FB-906054DF2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8A6C9-3E83-49F6-89A3-EA294A78C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983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BE318-4C0D-422C-B0EE-71CD1224B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C4A23B-AFD9-4C56-80D7-E482BD94B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40ACC2-0674-4299-BEB7-C253378E4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A92DFA-62A2-4FEB-94BE-8F6823B38E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DCDA3B-CA05-499F-801E-EC464EEB1F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8CFEABA-D59A-4323-9B41-F04D7C21C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113D-912A-480A-858D-2AF251626A43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B308FC-18D4-406C-8954-2013B4A35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629A37-DD5C-4D05-9863-DD5AF0B21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8A6C9-3E83-49F6-89A3-EA294A78C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15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47E87-EB48-42F6-A641-4B85FDAE5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54C67B-BF8D-48C1-A5EF-93CE04569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113D-912A-480A-858D-2AF251626A43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046E985-6305-4D42-BF16-8ABBCFBE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367C82-3BE7-4C50-9438-6F684B165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8A6C9-3E83-49F6-89A3-EA294A78C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973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9208F3-A6C8-45D0-96EB-4213DD23F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113D-912A-480A-858D-2AF251626A43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33AC2F-79B2-4174-AA07-8FCC9EACF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D0A62E-673C-4141-BDCB-12F1C9469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8A6C9-3E83-49F6-89A3-EA294A78C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901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AE3BF-3C96-4078-B824-CF4796FC8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79478A-4CBB-448F-B3D8-7E4DC2DF2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625104-8C23-408C-8526-77D37AAA51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F3D6AE-C1F5-4BA9-947B-A974A1B8B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113D-912A-480A-858D-2AF251626A43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6F7850-DE82-4BC3-8439-AD6742C20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090FD0-5DA9-4328-988E-C8C9654B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8A6C9-3E83-49F6-89A3-EA294A78C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133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82848-4C49-492A-8E8F-CF49766D3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51D07F-FEF2-4894-893C-A928581264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1C0857-244A-4267-9287-370E7D7CB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3EF17F-43AB-4534-B5AE-2CAB241D2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113D-912A-480A-858D-2AF251626A43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30FF2B-6029-4F88-AF67-CEF8C0308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72FD1B-0E06-44F1-B378-046C965ED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8A6C9-3E83-49F6-89A3-EA294A78C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177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3D1EE8-328A-4F47-9D34-B22AF2DE0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A68947-F2CD-48EA-B5B1-D72ED0E76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F4B433-9087-4B34-8D35-7CF933909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4113D-912A-480A-858D-2AF251626A43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8267DB-6C74-46F5-A4E6-9BC43B879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108787-7417-41B1-9421-5CEBD930D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8A6C9-3E83-49F6-89A3-EA294A78C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53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CSID-DGU/2019-2-OSSPC-MDJ-1" TargetMode="Externa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5" Type="http://schemas.openxmlformats.org/officeDocument/2006/relationships/tags" Target="../tags/tag5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tags" Target="../tags/tag7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microsoft.com/office/2007/relationships/hdphoto" Target="../media/hdphoto1.wdp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image" Target="../media/image37.png"/><Relationship Id="rId61" Type="http://schemas.openxmlformats.org/officeDocument/2006/relationships/tags" Target="../tags/tag61.xml"/><Relationship Id="rId82" Type="http://schemas.openxmlformats.org/officeDocument/2006/relationships/tags" Target="../tags/tag8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0" y="3433313"/>
            <a:ext cx="12192000" cy="34246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C9ADD125-E9C1-42D1-AEC3-74407487A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0601">
            <a:off x="7625992" y="1501699"/>
            <a:ext cx="2892369" cy="2892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7E8533-A0D7-4399-87F9-E0CFBD04E1F6}"/>
              </a:ext>
            </a:extLst>
          </p:cNvPr>
          <p:cNvSpPr txBox="1"/>
          <p:nvPr/>
        </p:nvSpPr>
        <p:spPr>
          <a:xfrm>
            <a:off x="1934484" y="1685658"/>
            <a:ext cx="744877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2019-2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오픈소스소프트웨어프로젝트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최종발표 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‘”ACOTRIS”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520DD6-3879-4541-ACFA-A62E6C1D8441}"/>
              </a:ext>
            </a:extLst>
          </p:cNvPr>
          <p:cNvSpPr txBox="1"/>
          <p:nvPr/>
        </p:nvSpPr>
        <p:spPr>
          <a:xfrm>
            <a:off x="4523288" y="5422566"/>
            <a:ext cx="74487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‘”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열심히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만들조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</a:p>
          <a:p>
            <a:pPr algn="r"/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2017110177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김연진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/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2017110175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최성연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/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2013111550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최석진</a:t>
            </a:r>
            <a:endParaRPr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6" name="Picture 2" descr="테트리스 블록 일러스트에 대한 이미지 검색결과">
            <a:extLst>
              <a:ext uri="{FF2B5EF4-FFF2-40B4-BE49-F238E27FC236}">
                <a16:creationId xmlns:a16="http://schemas.microsoft.com/office/drawing/2014/main" id="{363825B2-5775-4BA3-B4E6-F193525710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4" t="38095"/>
          <a:stretch/>
        </p:blipFill>
        <p:spPr bwMode="auto">
          <a:xfrm flipH="1">
            <a:off x="6124" y="5255143"/>
            <a:ext cx="225552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테트리스 블록 일러스트에 대한 이미지 검색결과">
            <a:extLst>
              <a:ext uri="{FF2B5EF4-FFF2-40B4-BE49-F238E27FC236}">
                <a16:creationId xmlns:a16="http://schemas.microsoft.com/office/drawing/2014/main" id="{BC81C82F-7C56-4AE9-A51A-20A2F2C35E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6" r="55111" b="10072"/>
          <a:stretch/>
        </p:blipFill>
        <p:spPr bwMode="auto">
          <a:xfrm flipH="1">
            <a:off x="794274" y="3939099"/>
            <a:ext cx="2071738" cy="196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078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3078" y="370938"/>
            <a:ext cx="3600000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/>
        </p:nvSpPr>
        <p:spPr>
          <a:xfrm>
            <a:off x="4327588" y="370938"/>
            <a:ext cx="3600000" cy="1811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8189350" y="370938"/>
            <a:ext cx="3600000" cy="1811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 flipV="1">
            <a:off x="431061" y="772233"/>
            <a:ext cx="11329878" cy="867667"/>
            <a:chOff x="459472" y="719593"/>
            <a:chExt cx="11329878" cy="867667"/>
          </a:xfrm>
        </p:grpSpPr>
        <p:sp>
          <p:nvSpPr>
            <p:cNvPr id="5" name="Snip Single Corner Rectangle 4"/>
            <p:cNvSpPr/>
            <p:nvPr/>
          </p:nvSpPr>
          <p:spPr>
            <a:xfrm>
              <a:off x="483078" y="741872"/>
              <a:ext cx="11306272" cy="845388"/>
            </a:xfrm>
            <a:prstGeom prst="snip1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Snip Single Corner Rectangle 9"/>
            <p:cNvSpPr/>
            <p:nvPr/>
          </p:nvSpPr>
          <p:spPr>
            <a:xfrm>
              <a:off x="483078" y="741872"/>
              <a:ext cx="10627745" cy="845388"/>
            </a:xfrm>
            <a:prstGeom prst="snip1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Snip Single Corner Rectangle 12"/>
            <p:cNvSpPr/>
            <p:nvPr/>
          </p:nvSpPr>
          <p:spPr>
            <a:xfrm>
              <a:off x="459472" y="719593"/>
              <a:ext cx="9920380" cy="845388"/>
            </a:xfrm>
            <a:prstGeom prst="snip1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483078" y="6676846"/>
            <a:ext cx="11306272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B085F9-FF64-4D8B-B05A-AC52691BDBC8}"/>
              </a:ext>
            </a:extLst>
          </p:cNvPr>
          <p:cNvSpPr/>
          <p:nvPr/>
        </p:nvSpPr>
        <p:spPr>
          <a:xfrm>
            <a:off x="1703638" y="328799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6E84B8-3914-4A0E-B965-9A171E013134}"/>
              </a:ext>
            </a:extLst>
          </p:cNvPr>
          <p:cNvSpPr/>
          <p:nvPr/>
        </p:nvSpPr>
        <p:spPr>
          <a:xfrm>
            <a:off x="5147998" y="316590"/>
            <a:ext cx="1915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ED8F8B-24D6-42D3-8F49-CE1889E129B3}"/>
              </a:ext>
            </a:extLst>
          </p:cNvPr>
          <p:cNvSpPr/>
          <p:nvPr/>
        </p:nvSpPr>
        <p:spPr>
          <a:xfrm>
            <a:off x="9372835" y="328798"/>
            <a:ext cx="1233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마무리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776D54-26BD-49EB-8318-22BB56A82676}"/>
              </a:ext>
            </a:extLst>
          </p:cNvPr>
          <p:cNvSpPr/>
          <p:nvPr/>
        </p:nvSpPr>
        <p:spPr>
          <a:xfrm>
            <a:off x="518831" y="948645"/>
            <a:ext cx="3169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356F7EC3-B219-4CC6-BC59-4D943258832F}"/>
              </a:ext>
            </a:extLst>
          </p:cNvPr>
          <p:cNvSpPr/>
          <p:nvPr/>
        </p:nvSpPr>
        <p:spPr>
          <a:xfrm>
            <a:off x="1074095" y="1985039"/>
            <a:ext cx="4246642" cy="416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일시정지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015FE7-2D43-44A3-BEC7-25DC67DFB032}"/>
              </a:ext>
            </a:extLst>
          </p:cNvPr>
          <p:cNvSpPr txBox="1"/>
          <p:nvPr/>
        </p:nvSpPr>
        <p:spPr>
          <a:xfrm>
            <a:off x="431061" y="5541416"/>
            <a:ext cx="5685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Esc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키를 누르면 멈추는 화면의 투명도를 줘 화면 구성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테트리스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배경 투명도 조정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644B59DD-6040-4041-AEC0-7CEC1CD0C7DD}"/>
              </a:ext>
            </a:extLst>
          </p:cNvPr>
          <p:cNvSpPr/>
          <p:nvPr/>
        </p:nvSpPr>
        <p:spPr>
          <a:xfrm>
            <a:off x="6783229" y="2016937"/>
            <a:ext cx="4246642" cy="416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7. 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오버 화면 개선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263FBE-D197-4E86-A382-E8742BC0ECCB}"/>
              </a:ext>
            </a:extLst>
          </p:cNvPr>
          <p:cNvSpPr txBox="1"/>
          <p:nvPr/>
        </p:nvSpPr>
        <p:spPr>
          <a:xfrm>
            <a:off x="6340980" y="5539512"/>
            <a:ext cx="5685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오버 화면 투명도 조정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Up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키를 활용하여 이니셜 저장 가능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B5B3153-C12B-4892-A060-093A99EC4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19" y="2537115"/>
            <a:ext cx="4814993" cy="27497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F61540-5604-41BC-B8CC-CBA4C1596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090" y="2537115"/>
            <a:ext cx="4814993" cy="283529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09CAF2-8573-40A2-BB3F-BB77B4368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922" y="3352668"/>
            <a:ext cx="8500583" cy="125893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7374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3078" y="370938"/>
            <a:ext cx="3600000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/>
        </p:nvSpPr>
        <p:spPr>
          <a:xfrm>
            <a:off x="4327588" y="370938"/>
            <a:ext cx="3600000" cy="1811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8189350" y="370938"/>
            <a:ext cx="3600000" cy="1811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 flipV="1">
            <a:off x="431061" y="772233"/>
            <a:ext cx="11329878" cy="867667"/>
            <a:chOff x="459472" y="719593"/>
            <a:chExt cx="11329878" cy="867667"/>
          </a:xfrm>
        </p:grpSpPr>
        <p:sp>
          <p:nvSpPr>
            <p:cNvPr id="5" name="Snip Single Corner Rectangle 4"/>
            <p:cNvSpPr/>
            <p:nvPr/>
          </p:nvSpPr>
          <p:spPr>
            <a:xfrm>
              <a:off x="483078" y="741872"/>
              <a:ext cx="11306272" cy="845388"/>
            </a:xfrm>
            <a:prstGeom prst="snip1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Snip Single Corner Rectangle 9"/>
            <p:cNvSpPr/>
            <p:nvPr/>
          </p:nvSpPr>
          <p:spPr>
            <a:xfrm>
              <a:off x="483078" y="741872"/>
              <a:ext cx="10627745" cy="845388"/>
            </a:xfrm>
            <a:prstGeom prst="snip1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Snip Single Corner Rectangle 12"/>
            <p:cNvSpPr/>
            <p:nvPr/>
          </p:nvSpPr>
          <p:spPr>
            <a:xfrm>
              <a:off x="459472" y="719593"/>
              <a:ext cx="9920380" cy="845388"/>
            </a:xfrm>
            <a:prstGeom prst="snip1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483078" y="6676846"/>
            <a:ext cx="11306272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B085F9-FF64-4D8B-B05A-AC52691BDBC8}"/>
              </a:ext>
            </a:extLst>
          </p:cNvPr>
          <p:cNvSpPr/>
          <p:nvPr/>
        </p:nvSpPr>
        <p:spPr>
          <a:xfrm>
            <a:off x="1703638" y="328799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6E84B8-3914-4A0E-B965-9A171E013134}"/>
              </a:ext>
            </a:extLst>
          </p:cNvPr>
          <p:cNvSpPr/>
          <p:nvPr/>
        </p:nvSpPr>
        <p:spPr>
          <a:xfrm>
            <a:off x="5147998" y="316590"/>
            <a:ext cx="1915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ED8F8B-24D6-42D3-8F49-CE1889E129B3}"/>
              </a:ext>
            </a:extLst>
          </p:cNvPr>
          <p:cNvSpPr/>
          <p:nvPr/>
        </p:nvSpPr>
        <p:spPr>
          <a:xfrm>
            <a:off x="9372835" y="328798"/>
            <a:ext cx="1233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마무리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776D54-26BD-49EB-8318-22BB56A82676}"/>
              </a:ext>
            </a:extLst>
          </p:cNvPr>
          <p:cNvSpPr/>
          <p:nvPr/>
        </p:nvSpPr>
        <p:spPr>
          <a:xfrm>
            <a:off x="518831" y="948645"/>
            <a:ext cx="3169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356F7EC3-B219-4CC6-BC59-4D943258832F}"/>
              </a:ext>
            </a:extLst>
          </p:cNvPr>
          <p:cNvSpPr/>
          <p:nvPr/>
        </p:nvSpPr>
        <p:spPr>
          <a:xfrm>
            <a:off x="1074095" y="1985039"/>
            <a:ext cx="4246642" cy="416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8. 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삽입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015FE7-2D43-44A3-BEC7-25DC67DFB032}"/>
              </a:ext>
            </a:extLst>
          </p:cNvPr>
          <p:cNvSpPr txBox="1"/>
          <p:nvPr/>
        </p:nvSpPr>
        <p:spPr>
          <a:xfrm>
            <a:off x="5391251" y="4992697"/>
            <a:ext cx="6869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아코레벨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1 -4//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엉아코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레벨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5-9//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졸업코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레벨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레벨에 따라 게임의 난이도와 스코어가 다름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레벨이 상승함에 따라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아코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사진만 업데이트 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981A35D-1217-4F93-B62F-8D932BE48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659" r="52519"/>
          <a:stretch/>
        </p:blipFill>
        <p:spPr>
          <a:xfrm>
            <a:off x="1149723" y="2589955"/>
            <a:ext cx="3920052" cy="13882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2EBF033-789D-4F1F-B51B-F883C3F75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220390" y="3961029"/>
            <a:ext cx="4092791" cy="22778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AFB99A-47CB-4325-B188-2D9208883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563" y="2183945"/>
            <a:ext cx="3544478" cy="226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49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3078" y="370938"/>
            <a:ext cx="3600000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/>
        </p:nvSpPr>
        <p:spPr>
          <a:xfrm>
            <a:off x="4327588" y="370938"/>
            <a:ext cx="3600000" cy="1811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8189350" y="370938"/>
            <a:ext cx="3600000" cy="1811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 flipV="1">
            <a:off x="431061" y="772233"/>
            <a:ext cx="11329878" cy="867667"/>
            <a:chOff x="459472" y="719593"/>
            <a:chExt cx="11329878" cy="867667"/>
          </a:xfrm>
        </p:grpSpPr>
        <p:sp>
          <p:nvSpPr>
            <p:cNvPr id="5" name="Snip Single Corner Rectangle 4"/>
            <p:cNvSpPr/>
            <p:nvPr/>
          </p:nvSpPr>
          <p:spPr>
            <a:xfrm>
              <a:off x="483078" y="741872"/>
              <a:ext cx="11306272" cy="845388"/>
            </a:xfrm>
            <a:prstGeom prst="snip1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Snip Single Corner Rectangle 9"/>
            <p:cNvSpPr/>
            <p:nvPr/>
          </p:nvSpPr>
          <p:spPr>
            <a:xfrm>
              <a:off x="483078" y="741872"/>
              <a:ext cx="10627745" cy="845388"/>
            </a:xfrm>
            <a:prstGeom prst="snip1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Snip Single Corner Rectangle 12"/>
            <p:cNvSpPr/>
            <p:nvPr/>
          </p:nvSpPr>
          <p:spPr>
            <a:xfrm>
              <a:off x="459472" y="719593"/>
              <a:ext cx="9920380" cy="845388"/>
            </a:xfrm>
            <a:prstGeom prst="snip1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483078" y="6676846"/>
            <a:ext cx="11306272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B085F9-FF64-4D8B-B05A-AC52691BDBC8}"/>
              </a:ext>
            </a:extLst>
          </p:cNvPr>
          <p:cNvSpPr/>
          <p:nvPr/>
        </p:nvSpPr>
        <p:spPr>
          <a:xfrm>
            <a:off x="1703638" y="328799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6E84B8-3914-4A0E-B965-9A171E013134}"/>
              </a:ext>
            </a:extLst>
          </p:cNvPr>
          <p:cNvSpPr/>
          <p:nvPr/>
        </p:nvSpPr>
        <p:spPr>
          <a:xfrm>
            <a:off x="5147998" y="316590"/>
            <a:ext cx="1915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ED8F8B-24D6-42D3-8F49-CE1889E129B3}"/>
              </a:ext>
            </a:extLst>
          </p:cNvPr>
          <p:cNvSpPr/>
          <p:nvPr/>
        </p:nvSpPr>
        <p:spPr>
          <a:xfrm>
            <a:off x="9372835" y="328798"/>
            <a:ext cx="1233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마무리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776D54-26BD-49EB-8318-22BB56A82676}"/>
              </a:ext>
            </a:extLst>
          </p:cNvPr>
          <p:cNvSpPr/>
          <p:nvPr/>
        </p:nvSpPr>
        <p:spPr>
          <a:xfrm>
            <a:off x="518831" y="948645"/>
            <a:ext cx="3169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356F7EC3-B219-4CC6-BC59-4D943258832F}"/>
              </a:ext>
            </a:extLst>
          </p:cNvPr>
          <p:cNvSpPr/>
          <p:nvPr/>
        </p:nvSpPr>
        <p:spPr>
          <a:xfrm>
            <a:off x="901356" y="1946287"/>
            <a:ext cx="4246642" cy="416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9. 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모드 구현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75C4024-A5B8-43EF-8ECD-793EE6B2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56" y="2411741"/>
            <a:ext cx="4246642" cy="33128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D276FA0-4FED-4B51-BD9A-F1BD40B5A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91" y="2498232"/>
            <a:ext cx="5962353" cy="7334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7CB5E05-3B12-4E6D-A096-0930A4D8EBDE}"/>
              </a:ext>
            </a:extLst>
          </p:cNvPr>
          <p:cNvSpPr txBox="1"/>
          <p:nvPr/>
        </p:nvSpPr>
        <p:spPr>
          <a:xfrm>
            <a:off x="5328291" y="3429000"/>
            <a:ext cx="56856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테트리스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보드 독립과 그에 따른 변수 독립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과정에서 발생한 오류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1P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2P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하드드롭이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동시에 이루어짐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 분석을 통해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pygame.set_timer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분리 되지 않았음을 파악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각각 독립적으로 분리함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803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3078" y="370938"/>
            <a:ext cx="3600000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/>
        </p:nvSpPr>
        <p:spPr>
          <a:xfrm>
            <a:off x="4327588" y="370938"/>
            <a:ext cx="3600000" cy="1811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8189350" y="370938"/>
            <a:ext cx="3600000" cy="1811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 flipV="1">
            <a:off x="431061" y="772233"/>
            <a:ext cx="11329878" cy="867667"/>
            <a:chOff x="459472" y="719593"/>
            <a:chExt cx="11329878" cy="867667"/>
          </a:xfrm>
        </p:grpSpPr>
        <p:sp>
          <p:nvSpPr>
            <p:cNvPr id="5" name="Snip Single Corner Rectangle 4"/>
            <p:cNvSpPr/>
            <p:nvPr/>
          </p:nvSpPr>
          <p:spPr>
            <a:xfrm>
              <a:off x="483078" y="741872"/>
              <a:ext cx="11306272" cy="845388"/>
            </a:xfrm>
            <a:prstGeom prst="snip1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Snip Single Corner Rectangle 9"/>
            <p:cNvSpPr/>
            <p:nvPr/>
          </p:nvSpPr>
          <p:spPr>
            <a:xfrm>
              <a:off x="483078" y="741872"/>
              <a:ext cx="10627745" cy="845388"/>
            </a:xfrm>
            <a:prstGeom prst="snip1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Snip Single Corner Rectangle 12"/>
            <p:cNvSpPr/>
            <p:nvPr/>
          </p:nvSpPr>
          <p:spPr>
            <a:xfrm>
              <a:off x="459472" y="719593"/>
              <a:ext cx="9920380" cy="845388"/>
            </a:xfrm>
            <a:prstGeom prst="snip1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483078" y="6676846"/>
            <a:ext cx="11306272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B085F9-FF64-4D8B-B05A-AC52691BDBC8}"/>
              </a:ext>
            </a:extLst>
          </p:cNvPr>
          <p:cNvSpPr/>
          <p:nvPr/>
        </p:nvSpPr>
        <p:spPr>
          <a:xfrm>
            <a:off x="1703638" y="328799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6E84B8-3914-4A0E-B965-9A171E013134}"/>
              </a:ext>
            </a:extLst>
          </p:cNvPr>
          <p:cNvSpPr/>
          <p:nvPr/>
        </p:nvSpPr>
        <p:spPr>
          <a:xfrm>
            <a:off x="5147998" y="316590"/>
            <a:ext cx="1915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ED8F8B-24D6-42D3-8F49-CE1889E129B3}"/>
              </a:ext>
            </a:extLst>
          </p:cNvPr>
          <p:cNvSpPr/>
          <p:nvPr/>
        </p:nvSpPr>
        <p:spPr>
          <a:xfrm>
            <a:off x="9372835" y="328798"/>
            <a:ext cx="1233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마무리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776D54-26BD-49EB-8318-22BB56A82676}"/>
              </a:ext>
            </a:extLst>
          </p:cNvPr>
          <p:cNvSpPr/>
          <p:nvPr/>
        </p:nvSpPr>
        <p:spPr>
          <a:xfrm>
            <a:off x="518831" y="948645"/>
            <a:ext cx="3169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356F7EC3-B219-4CC6-BC59-4D943258832F}"/>
              </a:ext>
            </a:extLst>
          </p:cNvPr>
          <p:cNvSpPr/>
          <p:nvPr/>
        </p:nvSpPr>
        <p:spPr>
          <a:xfrm>
            <a:off x="518831" y="1854662"/>
            <a:ext cx="4246642" cy="416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9. 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모드 코드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CE7037B-E3B6-4B39-B25F-E828308FE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65" y="3116632"/>
            <a:ext cx="8108928" cy="221588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802244-7541-4DF5-AA17-D6343517047E}"/>
              </a:ext>
            </a:extLst>
          </p:cNvPr>
          <p:cNvSpPr txBox="1"/>
          <p:nvPr/>
        </p:nvSpPr>
        <p:spPr>
          <a:xfrm>
            <a:off x="1325848" y="5721541"/>
            <a:ext cx="737878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미리 정의해둔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draw_multi_board_1,draw_multi_board_2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함수들을 활용하여 새로 추가된 멀티모드 게임보드를 구현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862712-6DF6-4EEA-8A01-AD191FE8D474}"/>
              </a:ext>
            </a:extLst>
          </p:cNvPr>
          <p:cNvSpPr/>
          <p:nvPr/>
        </p:nvSpPr>
        <p:spPr>
          <a:xfrm>
            <a:off x="7706326" y="4763542"/>
            <a:ext cx="826248" cy="181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8185114-8E9F-40A5-99A3-09FBE53AC1BF}"/>
              </a:ext>
            </a:extLst>
          </p:cNvPr>
          <p:cNvSpPr/>
          <p:nvPr/>
        </p:nvSpPr>
        <p:spPr>
          <a:xfrm>
            <a:off x="6735350" y="5082024"/>
            <a:ext cx="657113" cy="181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BB6238-687E-4C58-873A-8B56853F9C5B}"/>
              </a:ext>
            </a:extLst>
          </p:cNvPr>
          <p:cNvSpPr/>
          <p:nvPr/>
        </p:nvSpPr>
        <p:spPr>
          <a:xfrm>
            <a:off x="7706326" y="5277189"/>
            <a:ext cx="3922869" cy="888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Matrix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서로 다르게 두어 독립적으로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테트리스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블록이 형성되도록 함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3011E89-5CE8-4EC6-B759-ACB3EDA64FC8}"/>
              </a:ext>
            </a:extLst>
          </p:cNvPr>
          <p:cNvSpPr/>
          <p:nvPr/>
        </p:nvSpPr>
        <p:spPr>
          <a:xfrm>
            <a:off x="1325849" y="4737643"/>
            <a:ext cx="1737392" cy="2539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0D99364-13C7-4269-BBFB-907BA5885ABC}"/>
              </a:ext>
            </a:extLst>
          </p:cNvPr>
          <p:cNvSpPr/>
          <p:nvPr/>
        </p:nvSpPr>
        <p:spPr>
          <a:xfrm>
            <a:off x="1325848" y="4986755"/>
            <a:ext cx="1737392" cy="2539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CE129D-57B0-4698-B690-2776F1EDC455}"/>
              </a:ext>
            </a:extLst>
          </p:cNvPr>
          <p:cNvSpPr txBox="1"/>
          <p:nvPr/>
        </p:nvSpPr>
        <p:spPr>
          <a:xfrm>
            <a:off x="2375546" y="2418400"/>
            <a:ext cx="780452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메인문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 시작 부분에서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elif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문을 활용하여 멀티모드 선택 시 실행될 수 있도록 구현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.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051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3078" y="370938"/>
            <a:ext cx="3600000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/>
        </p:nvSpPr>
        <p:spPr>
          <a:xfrm>
            <a:off x="4327588" y="370938"/>
            <a:ext cx="3600000" cy="1811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8189350" y="370938"/>
            <a:ext cx="3600000" cy="1811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 flipV="1">
            <a:off x="431061" y="772233"/>
            <a:ext cx="11329878" cy="867667"/>
            <a:chOff x="459472" y="719593"/>
            <a:chExt cx="11329878" cy="867667"/>
          </a:xfrm>
        </p:grpSpPr>
        <p:sp>
          <p:nvSpPr>
            <p:cNvPr id="5" name="Snip Single Corner Rectangle 4"/>
            <p:cNvSpPr/>
            <p:nvPr/>
          </p:nvSpPr>
          <p:spPr>
            <a:xfrm>
              <a:off x="483078" y="741872"/>
              <a:ext cx="11306272" cy="845388"/>
            </a:xfrm>
            <a:prstGeom prst="snip1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Snip Single Corner Rectangle 9"/>
            <p:cNvSpPr/>
            <p:nvPr/>
          </p:nvSpPr>
          <p:spPr>
            <a:xfrm>
              <a:off x="483078" y="741872"/>
              <a:ext cx="10627745" cy="845388"/>
            </a:xfrm>
            <a:prstGeom prst="snip1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Snip Single Corner Rectangle 12"/>
            <p:cNvSpPr/>
            <p:nvPr/>
          </p:nvSpPr>
          <p:spPr>
            <a:xfrm>
              <a:off x="459472" y="719593"/>
              <a:ext cx="9920380" cy="845388"/>
            </a:xfrm>
            <a:prstGeom prst="snip1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B085F9-FF64-4D8B-B05A-AC52691BDBC8}"/>
              </a:ext>
            </a:extLst>
          </p:cNvPr>
          <p:cNvSpPr/>
          <p:nvPr/>
        </p:nvSpPr>
        <p:spPr>
          <a:xfrm>
            <a:off x="1703638" y="328799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6E84B8-3914-4A0E-B965-9A171E013134}"/>
              </a:ext>
            </a:extLst>
          </p:cNvPr>
          <p:cNvSpPr/>
          <p:nvPr/>
        </p:nvSpPr>
        <p:spPr>
          <a:xfrm>
            <a:off x="5147998" y="316590"/>
            <a:ext cx="1915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ED8F8B-24D6-42D3-8F49-CE1889E129B3}"/>
              </a:ext>
            </a:extLst>
          </p:cNvPr>
          <p:cNvSpPr/>
          <p:nvPr/>
        </p:nvSpPr>
        <p:spPr>
          <a:xfrm>
            <a:off x="9372835" y="328798"/>
            <a:ext cx="1233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마무리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776D54-26BD-49EB-8318-22BB56A82676}"/>
              </a:ext>
            </a:extLst>
          </p:cNvPr>
          <p:cNvSpPr/>
          <p:nvPr/>
        </p:nvSpPr>
        <p:spPr>
          <a:xfrm>
            <a:off x="518831" y="948645"/>
            <a:ext cx="3169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356F7EC3-B219-4CC6-BC59-4D943258832F}"/>
              </a:ext>
            </a:extLst>
          </p:cNvPr>
          <p:cNvSpPr/>
          <p:nvPr/>
        </p:nvSpPr>
        <p:spPr>
          <a:xfrm>
            <a:off x="518831" y="1854662"/>
            <a:ext cx="4246642" cy="416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9. 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모드 코드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5E5148-A00A-4F43-9335-8FDF47EE4344}"/>
              </a:ext>
            </a:extLst>
          </p:cNvPr>
          <p:cNvGrpSpPr/>
          <p:nvPr/>
        </p:nvGrpSpPr>
        <p:grpSpPr>
          <a:xfrm>
            <a:off x="844553" y="2522082"/>
            <a:ext cx="10916386" cy="4130040"/>
            <a:chOff x="454667" y="1625393"/>
            <a:chExt cx="11334683" cy="5232607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F9717AE-C025-4B47-A8F9-AF5062DDD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4667" y="1625393"/>
              <a:ext cx="5438775" cy="33528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F123308-3E50-4341-A741-2348F070B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638" y="5232607"/>
              <a:ext cx="5924550" cy="1171575"/>
            </a:xfrm>
            <a:prstGeom prst="rect">
              <a:avLst/>
            </a:prstGeom>
          </p:spPr>
        </p:pic>
        <p:sp>
          <p:nvSpPr>
            <p:cNvPr id="32" name="Rectangle 10">
              <a:extLst>
                <a:ext uri="{FF2B5EF4-FFF2-40B4-BE49-F238E27FC236}">
                  <a16:creationId xmlns:a16="http://schemas.microsoft.com/office/drawing/2014/main" id="{A5540DC8-9BB6-46D1-9712-FAC57908B781}"/>
                </a:ext>
              </a:extLst>
            </p:cNvPr>
            <p:cNvSpPr/>
            <p:nvPr/>
          </p:nvSpPr>
          <p:spPr>
            <a:xfrm>
              <a:off x="483078" y="6676846"/>
              <a:ext cx="11306272" cy="1811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8CA8675-4C21-4A75-AC35-8E19B4B32461}"/>
                </a:ext>
              </a:extLst>
            </p:cNvPr>
            <p:cNvSpPr txBox="1"/>
            <p:nvPr/>
          </p:nvSpPr>
          <p:spPr>
            <a:xfrm>
              <a:off x="4527694" y="1633337"/>
              <a:ext cx="5152744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멀티모드에서 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1P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와 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2P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의 블록이 독립적으로 </a:t>
              </a:r>
              <a:endPara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형성되고 움직이도록 구현하는데 어려움이 있었다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F1D2DF0-369D-433A-BD69-A2608FCF9DA2}"/>
                </a:ext>
              </a:extLst>
            </p:cNvPr>
            <p:cNvSpPr/>
            <p:nvPr/>
          </p:nvSpPr>
          <p:spPr>
            <a:xfrm>
              <a:off x="935420" y="3007189"/>
              <a:ext cx="5038986" cy="5155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DA4DAC0-EABE-41C4-B51F-DC221F7AF6D2}"/>
                </a:ext>
              </a:extLst>
            </p:cNvPr>
            <p:cNvSpPr/>
            <p:nvPr/>
          </p:nvSpPr>
          <p:spPr>
            <a:xfrm>
              <a:off x="537840" y="5252553"/>
              <a:ext cx="5745513" cy="4723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69EA0854-F292-438A-8F30-98E69FA4A28E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>
              <a:off x="5974406" y="3264953"/>
              <a:ext cx="399789" cy="40536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55473DE8-AC73-4F4E-A3AB-3835320B76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3353" y="5090835"/>
              <a:ext cx="393094" cy="3837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44DB162-F288-4DB3-9EE1-C48A44EB449B}"/>
              </a:ext>
            </a:extLst>
          </p:cNvPr>
          <p:cNvSpPr txBox="1"/>
          <p:nvPr/>
        </p:nvSpPr>
        <p:spPr>
          <a:xfrm>
            <a:off x="4327588" y="4098359"/>
            <a:ext cx="7913448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인수가 서로 다른 두개의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draw_mino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함수와 두개의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draw_multi_board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함수를 활용하여 멀티모드를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백엔드를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구현했다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4551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3078" y="370938"/>
            <a:ext cx="3600000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/>
        </p:nvSpPr>
        <p:spPr>
          <a:xfrm>
            <a:off x="4327588" y="370938"/>
            <a:ext cx="3600000" cy="1811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8189350" y="370938"/>
            <a:ext cx="3600000" cy="1811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 flipV="1">
            <a:off x="431061" y="772233"/>
            <a:ext cx="11329878" cy="867667"/>
            <a:chOff x="459472" y="719593"/>
            <a:chExt cx="11329878" cy="867667"/>
          </a:xfrm>
        </p:grpSpPr>
        <p:sp>
          <p:nvSpPr>
            <p:cNvPr id="5" name="Snip Single Corner Rectangle 4"/>
            <p:cNvSpPr/>
            <p:nvPr/>
          </p:nvSpPr>
          <p:spPr>
            <a:xfrm>
              <a:off x="483078" y="741872"/>
              <a:ext cx="11306272" cy="845388"/>
            </a:xfrm>
            <a:prstGeom prst="snip1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Snip Single Corner Rectangle 9"/>
            <p:cNvSpPr/>
            <p:nvPr/>
          </p:nvSpPr>
          <p:spPr>
            <a:xfrm>
              <a:off x="483078" y="741872"/>
              <a:ext cx="10627745" cy="845388"/>
            </a:xfrm>
            <a:prstGeom prst="snip1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Snip Single Corner Rectangle 12"/>
            <p:cNvSpPr/>
            <p:nvPr/>
          </p:nvSpPr>
          <p:spPr>
            <a:xfrm>
              <a:off x="459472" y="719593"/>
              <a:ext cx="9920380" cy="845388"/>
            </a:xfrm>
            <a:prstGeom prst="snip1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B085F9-FF64-4D8B-B05A-AC52691BDBC8}"/>
              </a:ext>
            </a:extLst>
          </p:cNvPr>
          <p:cNvSpPr/>
          <p:nvPr/>
        </p:nvSpPr>
        <p:spPr>
          <a:xfrm>
            <a:off x="1703638" y="328799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6E84B8-3914-4A0E-B965-9A171E013134}"/>
              </a:ext>
            </a:extLst>
          </p:cNvPr>
          <p:cNvSpPr/>
          <p:nvPr/>
        </p:nvSpPr>
        <p:spPr>
          <a:xfrm>
            <a:off x="5147998" y="316590"/>
            <a:ext cx="1915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ED8F8B-24D6-42D3-8F49-CE1889E129B3}"/>
              </a:ext>
            </a:extLst>
          </p:cNvPr>
          <p:cNvSpPr/>
          <p:nvPr/>
        </p:nvSpPr>
        <p:spPr>
          <a:xfrm>
            <a:off x="9372835" y="328798"/>
            <a:ext cx="1233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마무리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776D54-26BD-49EB-8318-22BB56A82676}"/>
              </a:ext>
            </a:extLst>
          </p:cNvPr>
          <p:cNvSpPr/>
          <p:nvPr/>
        </p:nvSpPr>
        <p:spPr>
          <a:xfrm>
            <a:off x="518831" y="948645"/>
            <a:ext cx="3169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356F7EC3-B219-4CC6-BC59-4D943258832F}"/>
              </a:ext>
            </a:extLst>
          </p:cNvPr>
          <p:cNvSpPr/>
          <p:nvPr/>
        </p:nvSpPr>
        <p:spPr>
          <a:xfrm>
            <a:off x="518831" y="1854662"/>
            <a:ext cx="4246642" cy="416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9. 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모드 코드</a:t>
            </a: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FCDC34AB-8313-4FF6-ABC1-C6C768DD0302}"/>
              </a:ext>
            </a:extLst>
          </p:cNvPr>
          <p:cNvSpPr/>
          <p:nvPr/>
        </p:nvSpPr>
        <p:spPr>
          <a:xfrm>
            <a:off x="642541" y="6864998"/>
            <a:ext cx="11306272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C13D105-4D20-444D-BC5D-F67AC1FC8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36" y="2353212"/>
            <a:ext cx="9096375" cy="413385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F38328-8CCA-4763-8574-4A95933D8DF4}"/>
              </a:ext>
            </a:extLst>
          </p:cNvPr>
          <p:cNvSpPr/>
          <p:nvPr/>
        </p:nvSpPr>
        <p:spPr>
          <a:xfrm>
            <a:off x="1307564" y="3742441"/>
            <a:ext cx="4853026" cy="2771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EC45950-BE82-45BA-BF18-B49A8FEF93A2}"/>
              </a:ext>
            </a:extLst>
          </p:cNvPr>
          <p:cNvSpPr/>
          <p:nvPr/>
        </p:nvSpPr>
        <p:spPr>
          <a:xfrm>
            <a:off x="1261775" y="5537089"/>
            <a:ext cx="4853026" cy="2771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8204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3078" y="370938"/>
            <a:ext cx="3600000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/>
        </p:nvSpPr>
        <p:spPr>
          <a:xfrm>
            <a:off x="4327588" y="370938"/>
            <a:ext cx="3600000" cy="1811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8189350" y="370938"/>
            <a:ext cx="3600000" cy="1811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 flipV="1">
            <a:off x="431061" y="772233"/>
            <a:ext cx="11329878" cy="867667"/>
            <a:chOff x="459472" y="719593"/>
            <a:chExt cx="11329878" cy="867667"/>
          </a:xfrm>
        </p:grpSpPr>
        <p:sp>
          <p:nvSpPr>
            <p:cNvPr id="5" name="Snip Single Corner Rectangle 4"/>
            <p:cNvSpPr/>
            <p:nvPr/>
          </p:nvSpPr>
          <p:spPr>
            <a:xfrm>
              <a:off x="483078" y="741872"/>
              <a:ext cx="11306272" cy="845388"/>
            </a:xfrm>
            <a:prstGeom prst="snip1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Snip Single Corner Rectangle 9"/>
            <p:cNvSpPr/>
            <p:nvPr/>
          </p:nvSpPr>
          <p:spPr>
            <a:xfrm>
              <a:off x="483078" y="741872"/>
              <a:ext cx="10627745" cy="845388"/>
            </a:xfrm>
            <a:prstGeom prst="snip1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Snip Single Corner Rectangle 12"/>
            <p:cNvSpPr/>
            <p:nvPr/>
          </p:nvSpPr>
          <p:spPr>
            <a:xfrm>
              <a:off x="459472" y="719593"/>
              <a:ext cx="9920380" cy="845388"/>
            </a:xfrm>
            <a:prstGeom prst="snip1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B085F9-FF64-4D8B-B05A-AC52691BDBC8}"/>
              </a:ext>
            </a:extLst>
          </p:cNvPr>
          <p:cNvSpPr/>
          <p:nvPr/>
        </p:nvSpPr>
        <p:spPr>
          <a:xfrm>
            <a:off x="1703638" y="328799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6E84B8-3914-4A0E-B965-9A171E013134}"/>
              </a:ext>
            </a:extLst>
          </p:cNvPr>
          <p:cNvSpPr/>
          <p:nvPr/>
        </p:nvSpPr>
        <p:spPr>
          <a:xfrm>
            <a:off x="5147998" y="316590"/>
            <a:ext cx="1915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ED8F8B-24D6-42D3-8F49-CE1889E129B3}"/>
              </a:ext>
            </a:extLst>
          </p:cNvPr>
          <p:cNvSpPr/>
          <p:nvPr/>
        </p:nvSpPr>
        <p:spPr>
          <a:xfrm>
            <a:off x="9372835" y="328798"/>
            <a:ext cx="1233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마무리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776D54-26BD-49EB-8318-22BB56A82676}"/>
              </a:ext>
            </a:extLst>
          </p:cNvPr>
          <p:cNvSpPr/>
          <p:nvPr/>
        </p:nvSpPr>
        <p:spPr>
          <a:xfrm>
            <a:off x="518831" y="948645"/>
            <a:ext cx="3169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356F7EC3-B219-4CC6-BC59-4D943258832F}"/>
              </a:ext>
            </a:extLst>
          </p:cNvPr>
          <p:cNvSpPr/>
          <p:nvPr/>
        </p:nvSpPr>
        <p:spPr>
          <a:xfrm>
            <a:off x="518831" y="1854662"/>
            <a:ext cx="4246642" cy="416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9. 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모드 코드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0A9D319-04AD-429C-8286-BDD62344D5E3}"/>
              </a:ext>
            </a:extLst>
          </p:cNvPr>
          <p:cNvGrpSpPr/>
          <p:nvPr/>
        </p:nvGrpSpPr>
        <p:grpSpPr>
          <a:xfrm>
            <a:off x="1951899" y="2497777"/>
            <a:ext cx="8847007" cy="4178649"/>
            <a:chOff x="2103248" y="1779087"/>
            <a:chExt cx="8847007" cy="4557378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421A706-E0E6-4D29-8337-61EFA23EA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3248" y="1779087"/>
              <a:ext cx="8048679" cy="3338162"/>
            </a:xfrm>
            <a:prstGeom prst="rect">
              <a:avLst/>
            </a:prstGeom>
            <a:ln>
              <a:noFill/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8381166-8510-4223-BE4B-70E9BC506FF0}"/>
                </a:ext>
              </a:extLst>
            </p:cNvPr>
            <p:cNvSpPr txBox="1"/>
            <p:nvPr/>
          </p:nvSpPr>
          <p:spPr>
            <a:xfrm>
              <a:off x="2604220" y="5359274"/>
              <a:ext cx="7063987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게임 내 동작마다 </a:t>
              </a:r>
              <a:r>
                <a:rPr lang="en-US" altLang="ko-KR" sz="2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elif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문을 두 번씩 작성하여 멀티모드의 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1P, 2P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의 블록이 독립적으로 형성되고 각각 다른 단축키로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이동시킬 수 있도록 구현 </a:t>
              </a:r>
              <a:endPara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128FF2C-B250-41F0-A98A-495AF06F8CD4}"/>
                </a:ext>
              </a:extLst>
            </p:cNvPr>
            <p:cNvSpPr/>
            <p:nvPr/>
          </p:nvSpPr>
          <p:spPr>
            <a:xfrm>
              <a:off x="2103248" y="2035387"/>
              <a:ext cx="2518994" cy="2857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25E4F26-ABAD-41E1-8CA0-A36E57803ACF}"/>
                </a:ext>
              </a:extLst>
            </p:cNvPr>
            <p:cNvSpPr/>
            <p:nvPr/>
          </p:nvSpPr>
          <p:spPr>
            <a:xfrm>
              <a:off x="2103248" y="3663220"/>
              <a:ext cx="2224340" cy="2857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0ED713-6615-4F65-8C74-BCA552777C95}"/>
                </a:ext>
              </a:extLst>
            </p:cNvPr>
            <p:cNvSpPr txBox="1"/>
            <p:nvPr/>
          </p:nvSpPr>
          <p:spPr>
            <a:xfrm>
              <a:off x="4967909" y="1897140"/>
              <a:ext cx="5982346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------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-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왼쪽 방향키를 누르면 왼쪽으로 이동</a:t>
              </a:r>
              <a:endPara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FCEAA9-BB01-4A5F-9C0C-C267A5C3B593}"/>
                </a:ext>
              </a:extLst>
            </p:cNvPr>
            <p:cNvSpPr txBox="1"/>
            <p:nvPr/>
          </p:nvSpPr>
          <p:spPr>
            <a:xfrm>
              <a:off x="4967909" y="3498408"/>
              <a:ext cx="5982346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------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-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a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를 누르면 왼쪽으로 이동</a:t>
              </a:r>
              <a:endPara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9390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3078" y="370938"/>
            <a:ext cx="3600000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/>
        </p:nvSpPr>
        <p:spPr>
          <a:xfrm>
            <a:off x="4327588" y="370938"/>
            <a:ext cx="3600000" cy="1811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8189350" y="370938"/>
            <a:ext cx="3600000" cy="1811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 flipV="1">
            <a:off x="431061" y="772233"/>
            <a:ext cx="11329878" cy="867667"/>
            <a:chOff x="459472" y="719593"/>
            <a:chExt cx="11329878" cy="867667"/>
          </a:xfrm>
        </p:grpSpPr>
        <p:sp>
          <p:nvSpPr>
            <p:cNvPr id="5" name="Snip Single Corner Rectangle 4"/>
            <p:cNvSpPr/>
            <p:nvPr/>
          </p:nvSpPr>
          <p:spPr>
            <a:xfrm>
              <a:off x="483078" y="741872"/>
              <a:ext cx="11306272" cy="845388"/>
            </a:xfrm>
            <a:prstGeom prst="snip1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Snip Single Corner Rectangle 9"/>
            <p:cNvSpPr/>
            <p:nvPr/>
          </p:nvSpPr>
          <p:spPr>
            <a:xfrm>
              <a:off x="483078" y="741872"/>
              <a:ext cx="10627745" cy="845388"/>
            </a:xfrm>
            <a:prstGeom prst="snip1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Snip Single Corner Rectangle 12"/>
            <p:cNvSpPr/>
            <p:nvPr/>
          </p:nvSpPr>
          <p:spPr>
            <a:xfrm>
              <a:off x="459472" y="719593"/>
              <a:ext cx="9920380" cy="845388"/>
            </a:xfrm>
            <a:prstGeom prst="snip1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483078" y="6676846"/>
            <a:ext cx="11306272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B085F9-FF64-4D8B-B05A-AC52691BDBC8}"/>
              </a:ext>
            </a:extLst>
          </p:cNvPr>
          <p:cNvSpPr/>
          <p:nvPr/>
        </p:nvSpPr>
        <p:spPr>
          <a:xfrm>
            <a:off x="1703638" y="328799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6E84B8-3914-4A0E-B965-9A171E013134}"/>
              </a:ext>
            </a:extLst>
          </p:cNvPr>
          <p:cNvSpPr/>
          <p:nvPr/>
        </p:nvSpPr>
        <p:spPr>
          <a:xfrm>
            <a:off x="5147998" y="316590"/>
            <a:ext cx="1915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ED8F8B-24D6-42D3-8F49-CE1889E129B3}"/>
              </a:ext>
            </a:extLst>
          </p:cNvPr>
          <p:cNvSpPr/>
          <p:nvPr/>
        </p:nvSpPr>
        <p:spPr>
          <a:xfrm>
            <a:off x="9372835" y="328798"/>
            <a:ext cx="1233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마무리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776D54-26BD-49EB-8318-22BB56A82676}"/>
              </a:ext>
            </a:extLst>
          </p:cNvPr>
          <p:cNvSpPr/>
          <p:nvPr/>
        </p:nvSpPr>
        <p:spPr>
          <a:xfrm>
            <a:off x="518831" y="948645"/>
            <a:ext cx="3169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356F7EC3-B219-4CC6-BC59-4D943258832F}"/>
              </a:ext>
            </a:extLst>
          </p:cNvPr>
          <p:cNvSpPr/>
          <p:nvPr/>
        </p:nvSpPr>
        <p:spPr>
          <a:xfrm>
            <a:off x="688655" y="1871921"/>
            <a:ext cx="4246642" cy="416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10. 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멀티모드 게임오버 화면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CB5E05-3B12-4E6D-A096-0930A4D8EBDE}"/>
              </a:ext>
            </a:extLst>
          </p:cNvPr>
          <p:cNvSpPr txBox="1"/>
          <p:nvPr/>
        </p:nvSpPr>
        <p:spPr>
          <a:xfrm>
            <a:off x="6374272" y="3166598"/>
            <a:ext cx="56856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모드 오버 화면 구현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싱글 모드와 같이 이니셜 입력 논의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모드의 취지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승부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따라 새로운 화면 구성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승리한 플레이어의 이름이 나오게끔 구현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7D3D33C-4BA4-4FAB-8AC9-28AD63FB0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5" y="2447896"/>
            <a:ext cx="5685617" cy="355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90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3078" y="370938"/>
            <a:ext cx="3600000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/>
        </p:nvSpPr>
        <p:spPr>
          <a:xfrm>
            <a:off x="4327588" y="370938"/>
            <a:ext cx="3600000" cy="1811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8189350" y="370938"/>
            <a:ext cx="3600000" cy="1811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 flipV="1">
            <a:off x="431061" y="772233"/>
            <a:ext cx="11329878" cy="867667"/>
            <a:chOff x="459472" y="719593"/>
            <a:chExt cx="11329878" cy="867667"/>
          </a:xfrm>
        </p:grpSpPr>
        <p:sp>
          <p:nvSpPr>
            <p:cNvPr id="5" name="Snip Single Corner Rectangle 4"/>
            <p:cNvSpPr/>
            <p:nvPr/>
          </p:nvSpPr>
          <p:spPr>
            <a:xfrm>
              <a:off x="483078" y="741872"/>
              <a:ext cx="11306272" cy="845388"/>
            </a:xfrm>
            <a:prstGeom prst="snip1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Snip Single Corner Rectangle 9"/>
            <p:cNvSpPr/>
            <p:nvPr/>
          </p:nvSpPr>
          <p:spPr>
            <a:xfrm>
              <a:off x="483078" y="741872"/>
              <a:ext cx="10627745" cy="845388"/>
            </a:xfrm>
            <a:prstGeom prst="snip1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Snip Single Corner Rectangle 12"/>
            <p:cNvSpPr/>
            <p:nvPr/>
          </p:nvSpPr>
          <p:spPr>
            <a:xfrm>
              <a:off x="459472" y="719593"/>
              <a:ext cx="9920380" cy="845388"/>
            </a:xfrm>
            <a:prstGeom prst="snip1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B085F9-FF64-4D8B-B05A-AC52691BDBC8}"/>
              </a:ext>
            </a:extLst>
          </p:cNvPr>
          <p:cNvSpPr/>
          <p:nvPr/>
        </p:nvSpPr>
        <p:spPr>
          <a:xfrm>
            <a:off x="1703638" y="328799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6E84B8-3914-4A0E-B965-9A171E013134}"/>
              </a:ext>
            </a:extLst>
          </p:cNvPr>
          <p:cNvSpPr/>
          <p:nvPr/>
        </p:nvSpPr>
        <p:spPr>
          <a:xfrm>
            <a:off x="5147998" y="316590"/>
            <a:ext cx="1915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ED8F8B-24D6-42D3-8F49-CE1889E129B3}"/>
              </a:ext>
            </a:extLst>
          </p:cNvPr>
          <p:cNvSpPr/>
          <p:nvPr/>
        </p:nvSpPr>
        <p:spPr>
          <a:xfrm>
            <a:off x="9372835" y="328798"/>
            <a:ext cx="1233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마무리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776D54-26BD-49EB-8318-22BB56A82676}"/>
              </a:ext>
            </a:extLst>
          </p:cNvPr>
          <p:cNvSpPr/>
          <p:nvPr/>
        </p:nvSpPr>
        <p:spPr>
          <a:xfrm>
            <a:off x="518831" y="948645"/>
            <a:ext cx="3169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8B0E3803-129B-4229-A90C-21C9C86B44F2}"/>
              </a:ext>
            </a:extLst>
          </p:cNvPr>
          <p:cNvSpPr/>
          <p:nvPr/>
        </p:nvSpPr>
        <p:spPr>
          <a:xfrm>
            <a:off x="544649" y="1801409"/>
            <a:ext cx="4246642" cy="416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10. 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멀티모드 게임오버 화면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276799B-FC40-4944-9B07-90BA1AC2EA90}"/>
              </a:ext>
            </a:extLst>
          </p:cNvPr>
          <p:cNvGrpSpPr/>
          <p:nvPr/>
        </p:nvGrpSpPr>
        <p:grpSpPr>
          <a:xfrm>
            <a:off x="206728" y="2479313"/>
            <a:ext cx="7752700" cy="3751805"/>
            <a:chOff x="378298" y="2729285"/>
            <a:chExt cx="10838831" cy="311858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A98CDE63-E780-4DF0-BA6D-E0B36D1D1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298" y="2847328"/>
              <a:ext cx="8587758" cy="3000542"/>
            </a:xfrm>
            <a:prstGeom prst="rect">
              <a:avLst/>
            </a:prstGeom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556DE49-542D-4D2C-9E33-7570FB2A195B}"/>
                </a:ext>
              </a:extLst>
            </p:cNvPr>
            <p:cNvSpPr/>
            <p:nvPr/>
          </p:nvSpPr>
          <p:spPr>
            <a:xfrm>
              <a:off x="1492908" y="4887539"/>
              <a:ext cx="3810914" cy="2857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70596CC-FAE8-4BFB-95ED-B26882866865}"/>
                </a:ext>
              </a:extLst>
            </p:cNvPr>
            <p:cNvSpPr txBox="1"/>
            <p:nvPr/>
          </p:nvSpPr>
          <p:spPr>
            <a:xfrm>
              <a:off x="3040260" y="2729285"/>
              <a:ext cx="5982346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------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-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멀티모드의 게임 오버 화면 구현</a:t>
              </a:r>
              <a:endPara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B0717E-7CBC-423B-B9BA-18A8B66DA4C5}"/>
                </a:ext>
              </a:extLst>
            </p:cNvPr>
            <p:cNvSpPr txBox="1"/>
            <p:nvPr/>
          </p:nvSpPr>
          <p:spPr>
            <a:xfrm>
              <a:off x="5234783" y="4649233"/>
              <a:ext cx="5982346" cy="510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------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-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“</a:t>
              </a:r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이긴 플레이어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”+”P” “win” </a:t>
              </a:r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문구 등장 </a:t>
              </a:r>
              <a:endPara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2A09D30-5519-4670-BB19-1678DB805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745" y="2168155"/>
            <a:ext cx="4278998" cy="43115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D09470C-C217-4DDF-A800-B81BB6CB9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019" y="5414056"/>
            <a:ext cx="1752296" cy="23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70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3078" y="370938"/>
            <a:ext cx="3600000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/>
        </p:nvSpPr>
        <p:spPr>
          <a:xfrm>
            <a:off x="4327588" y="370938"/>
            <a:ext cx="3600000" cy="1811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8189350" y="370938"/>
            <a:ext cx="3600000" cy="1811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 flipV="1">
            <a:off x="431061" y="772233"/>
            <a:ext cx="11329878" cy="867667"/>
            <a:chOff x="459472" y="719593"/>
            <a:chExt cx="11329878" cy="867667"/>
          </a:xfrm>
        </p:grpSpPr>
        <p:sp>
          <p:nvSpPr>
            <p:cNvPr id="5" name="Snip Single Corner Rectangle 4"/>
            <p:cNvSpPr/>
            <p:nvPr/>
          </p:nvSpPr>
          <p:spPr>
            <a:xfrm>
              <a:off x="483078" y="741872"/>
              <a:ext cx="11306272" cy="845388"/>
            </a:xfrm>
            <a:prstGeom prst="snip1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Snip Single Corner Rectangle 9"/>
            <p:cNvSpPr/>
            <p:nvPr/>
          </p:nvSpPr>
          <p:spPr>
            <a:xfrm>
              <a:off x="483078" y="741872"/>
              <a:ext cx="10627745" cy="845388"/>
            </a:xfrm>
            <a:prstGeom prst="snip1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Snip Single Corner Rectangle 12"/>
            <p:cNvSpPr/>
            <p:nvPr/>
          </p:nvSpPr>
          <p:spPr>
            <a:xfrm>
              <a:off x="459472" y="719593"/>
              <a:ext cx="9920380" cy="845388"/>
            </a:xfrm>
            <a:prstGeom prst="snip1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483078" y="6676846"/>
            <a:ext cx="11306272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B085F9-FF64-4D8B-B05A-AC52691BDBC8}"/>
              </a:ext>
            </a:extLst>
          </p:cNvPr>
          <p:cNvSpPr/>
          <p:nvPr/>
        </p:nvSpPr>
        <p:spPr>
          <a:xfrm>
            <a:off x="1703638" y="328799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6E84B8-3914-4A0E-B965-9A171E013134}"/>
              </a:ext>
            </a:extLst>
          </p:cNvPr>
          <p:cNvSpPr/>
          <p:nvPr/>
        </p:nvSpPr>
        <p:spPr>
          <a:xfrm>
            <a:off x="5147998" y="316590"/>
            <a:ext cx="1915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ED8F8B-24D6-42D3-8F49-CE1889E129B3}"/>
              </a:ext>
            </a:extLst>
          </p:cNvPr>
          <p:cNvSpPr/>
          <p:nvPr/>
        </p:nvSpPr>
        <p:spPr>
          <a:xfrm>
            <a:off x="9372835" y="328798"/>
            <a:ext cx="1233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마무리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776D54-26BD-49EB-8318-22BB56A82676}"/>
              </a:ext>
            </a:extLst>
          </p:cNvPr>
          <p:cNvSpPr/>
          <p:nvPr/>
        </p:nvSpPr>
        <p:spPr>
          <a:xfrm>
            <a:off x="518831" y="948645"/>
            <a:ext cx="3169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356F7EC3-B219-4CC6-BC59-4D943258832F}"/>
              </a:ext>
            </a:extLst>
          </p:cNvPr>
          <p:cNvSpPr/>
          <p:nvPr/>
        </p:nvSpPr>
        <p:spPr>
          <a:xfrm>
            <a:off x="442090" y="1837762"/>
            <a:ext cx="4246642" cy="416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11. README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제작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28C6366-A02F-411D-BB27-9EE5ADFC1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26" y="2340634"/>
            <a:ext cx="4498647" cy="40006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3442179-BFE3-44E0-A58D-6CA605051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031" y="2478709"/>
            <a:ext cx="3253883" cy="40303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C6ABB9A-87FF-42B4-A4C3-BAA822096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890" y="2456430"/>
            <a:ext cx="5227049" cy="393097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A56340-E4B1-4D83-9C6C-2BF494F758A3}"/>
              </a:ext>
            </a:extLst>
          </p:cNvPr>
          <p:cNvSpPr/>
          <p:nvPr/>
        </p:nvSpPr>
        <p:spPr>
          <a:xfrm>
            <a:off x="4906869" y="1852359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5"/>
              </a:rPr>
              <a:t>https://github.com/CSID-DGU/2019-2-OSSPC-MDJ-1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3529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4132053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750498" y="3755404"/>
            <a:ext cx="269144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0680854" y="3813653"/>
            <a:ext cx="2691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0A02B76-2299-4ABE-9877-24B6448363C0}"/>
              </a:ext>
            </a:extLst>
          </p:cNvPr>
          <p:cNvSpPr txBox="1"/>
          <p:nvPr/>
        </p:nvSpPr>
        <p:spPr>
          <a:xfrm>
            <a:off x="4450375" y="2273916"/>
            <a:ext cx="74487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arenR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arenR"/>
            </a:pP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2)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</a:p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3)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마무리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4" name="Picture 2" descr="테트리스 블록 일러스트에 대한 이미지 검색결과">
            <a:extLst>
              <a:ext uri="{FF2B5EF4-FFF2-40B4-BE49-F238E27FC236}">
                <a16:creationId xmlns:a16="http://schemas.microsoft.com/office/drawing/2014/main" id="{4376FB18-8EBE-4811-9D63-DD479FF48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4" t="38095"/>
          <a:stretch/>
        </p:blipFill>
        <p:spPr bwMode="auto">
          <a:xfrm>
            <a:off x="9936480" y="5207000"/>
            <a:ext cx="225552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테트리스 블록 일러스트에 대한 이미지 검색결과">
            <a:extLst>
              <a:ext uri="{FF2B5EF4-FFF2-40B4-BE49-F238E27FC236}">
                <a16:creationId xmlns:a16="http://schemas.microsoft.com/office/drawing/2014/main" id="{3369BB5E-AB8C-4FB7-9D8B-550F1BD19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6" r="55111" b="10072"/>
          <a:stretch/>
        </p:blipFill>
        <p:spPr bwMode="auto">
          <a:xfrm>
            <a:off x="9535236" y="4140425"/>
            <a:ext cx="1771425" cy="167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933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3078" y="370938"/>
            <a:ext cx="3600000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8189350" y="370938"/>
            <a:ext cx="3600000" cy="1811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 flipV="1">
            <a:off x="454667" y="772233"/>
            <a:ext cx="11306272" cy="845388"/>
            <a:chOff x="483078" y="741872"/>
            <a:chExt cx="11306272" cy="845388"/>
          </a:xfrm>
        </p:grpSpPr>
        <p:sp>
          <p:nvSpPr>
            <p:cNvPr id="5" name="Snip Single Corner Rectangle 4"/>
            <p:cNvSpPr/>
            <p:nvPr/>
          </p:nvSpPr>
          <p:spPr>
            <a:xfrm>
              <a:off x="483078" y="741872"/>
              <a:ext cx="11306272" cy="845388"/>
            </a:xfrm>
            <a:prstGeom prst="snip1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Snip Single Corner Rectangle 9"/>
            <p:cNvSpPr/>
            <p:nvPr/>
          </p:nvSpPr>
          <p:spPr>
            <a:xfrm>
              <a:off x="483078" y="741872"/>
              <a:ext cx="10627745" cy="845388"/>
            </a:xfrm>
            <a:prstGeom prst="snip1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Snip Single Corner Rectangle 12"/>
            <p:cNvSpPr/>
            <p:nvPr/>
          </p:nvSpPr>
          <p:spPr>
            <a:xfrm>
              <a:off x="483078" y="741872"/>
              <a:ext cx="9920380" cy="845388"/>
            </a:xfrm>
            <a:prstGeom prst="snip1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B085F9-FF64-4D8B-B05A-AC52691BDBC8}"/>
              </a:ext>
            </a:extLst>
          </p:cNvPr>
          <p:cNvSpPr/>
          <p:nvPr/>
        </p:nvSpPr>
        <p:spPr>
          <a:xfrm>
            <a:off x="961923" y="307626"/>
            <a:ext cx="2492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개선 진행 사항 및 문제점 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ED8F8B-24D6-42D3-8F49-CE1889E129B3}"/>
              </a:ext>
            </a:extLst>
          </p:cNvPr>
          <p:cNvSpPr/>
          <p:nvPr/>
        </p:nvSpPr>
        <p:spPr>
          <a:xfrm>
            <a:off x="9575293" y="307625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타임 라인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F2E0DD-6FEC-47D6-AC5D-8D057E59886A}"/>
              </a:ext>
            </a:extLst>
          </p:cNvPr>
          <p:cNvSpPr/>
          <p:nvPr/>
        </p:nvSpPr>
        <p:spPr>
          <a:xfrm>
            <a:off x="626895" y="964094"/>
            <a:ext cx="33826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마무리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타임 라인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6" name="OTLSHAPE_T_c42b37d1ab784e28b276b917e4572eeb_RightVerticalConnector2">
            <a:extLst>
              <a:ext uri="{FF2B5EF4-FFF2-40B4-BE49-F238E27FC236}">
                <a16:creationId xmlns:a16="http://schemas.microsoft.com/office/drawing/2014/main" id="{962EC2EA-5C50-4491-B8B2-8C9B77E21DE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625719" y="2235614"/>
            <a:ext cx="0" cy="4257943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OTLSHAPE_T_c42b37d1ab784e28b276b917e4572eeb_RightVerticalConnector2">
            <a:extLst>
              <a:ext uri="{FF2B5EF4-FFF2-40B4-BE49-F238E27FC236}">
                <a16:creationId xmlns:a16="http://schemas.microsoft.com/office/drawing/2014/main" id="{5E874278-2CCF-4917-8D9F-273DBA63CF43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6947580" y="2235614"/>
            <a:ext cx="0" cy="4257943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OTLSHAPE_T_c42b37d1ab784e28b276b917e4572eeb_RightVerticalConnector2">
            <a:extLst>
              <a:ext uri="{FF2B5EF4-FFF2-40B4-BE49-F238E27FC236}">
                <a16:creationId xmlns:a16="http://schemas.microsoft.com/office/drawing/2014/main" id="{B534628D-0729-476F-9DF2-1FC5551ED93C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9269441" y="2271567"/>
            <a:ext cx="0" cy="4257943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OTLSHAPE_T_c42b37d1ab784e28b276b917e4572eeb_RightVerticalConnector2">
            <a:extLst>
              <a:ext uri="{FF2B5EF4-FFF2-40B4-BE49-F238E27FC236}">
                <a16:creationId xmlns:a16="http://schemas.microsoft.com/office/drawing/2014/main" id="{D65A361F-7C8F-4C16-86F1-066F7F950B2F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2303858" y="2119282"/>
            <a:ext cx="0" cy="4257943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TLSHAPE_TB_00000000000000000000000000000000_ScaleContainer">
            <a:extLst>
              <a:ext uri="{FF2B5EF4-FFF2-40B4-BE49-F238E27FC236}">
                <a16:creationId xmlns:a16="http://schemas.microsoft.com/office/drawing/2014/main" id="{6EA4BADC-2814-4C40-A8AB-F00387D672E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62382" y="1981614"/>
            <a:ext cx="10452100" cy="2540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OTLSHAPE_TB_00000000000000000000000000000000_TimescaleInterval1">
            <a:extLst>
              <a:ext uri="{FF2B5EF4-FFF2-40B4-BE49-F238E27FC236}">
                <a16:creationId xmlns:a16="http://schemas.microsoft.com/office/drawing/2014/main" id="{09A700BB-CF99-4B26-9CAF-ABC8C7C48A3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95053" y="2007197"/>
            <a:ext cx="304827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200" spc="-18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 Week 10</a:t>
            </a:r>
          </a:p>
        </p:txBody>
      </p:sp>
      <p:cxnSp>
        <p:nvCxnSpPr>
          <p:cNvPr id="22" name="OTLSHAPE_TB_00000000000000000000000000000000_MinorTickMarkAbove1">
            <a:extLst>
              <a:ext uri="{FF2B5EF4-FFF2-40B4-BE49-F238E27FC236}">
                <a16:creationId xmlns:a16="http://schemas.microsoft.com/office/drawing/2014/main" id="{BC062434-B297-4EFC-9976-222D165E14EB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1142928" y="1981614"/>
            <a:ext cx="0" cy="3175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OTLSHAPE_TB_00000000000000000000000000000000_MinorTickMarkBelow1">
            <a:extLst>
              <a:ext uri="{FF2B5EF4-FFF2-40B4-BE49-F238E27FC236}">
                <a16:creationId xmlns:a16="http://schemas.microsoft.com/office/drawing/2014/main" id="{F39C8DF9-6BBC-4508-94F8-250C953ECF4F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1142928" y="2203864"/>
            <a:ext cx="0" cy="3175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OTLSHAPE_TB_00000000000000000000000000000000_Separator2">
            <a:extLst>
              <a:ext uri="{FF2B5EF4-FFF2-40B4-BE49-F238E27FC236}">
                <a16:creationId xmlns:a16="http://schemas.microsoft.com/office/drawing/2014/main" id="{D28F1B26-1049-4608-A287-F92270BD961C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2305402" y="1981614"/>
            <a:ext cx="0" cy="2540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OTLSHAPE_TB_00000000000000000000000000000000_MinorTickMarkAbove2">
            <a:extLst>
              <a:ext uri="{FF2B5EF4-FFF2-40B4-BE49-F238E27FC236}">
                <a16:creationId xmlns:a16="http://schemas.microsoft.com/office/drawing/2014/main" id="{BF33FE79-A4DB-45CD-B214-EAAA85B3A31E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2303858" y="1981614"/>
            <a:ext cx="0" cy="3175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OTLSHAPE_TB_00000000000000000000000000000000_MinorTickMarkBelow2">
            <a:extLst>
              <a:ext uri="{FF2B5EF4-FFF2-40B4-BE49-F238E27FC236}">
                <a16:creationId xmlns:a16="http://schemas.microsoft.com/office/drawing/2014/main" id="{9706C4DE-0220-4526-B9A0-76861A9AD035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>
            <a:off x="2303858" y="2203864"/>
            <a:ext cx="0" cy="3175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TLSHAPE_TB_00000000000000000000000000000000_TimescaleInterval3">
            <a:extLst>
              <a:ext uri="{FF2B5EF4-FFF2-40B4-BE49-F238E27FC236}">
                <a16:creationId xmlns:a16="http://schemas.microsoft.com/office/drawing/2014/main" id="{FBAC13EA-96E6-45A1-985E-97855137F713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3200779" y="2007197"/>
            <a:ext cx="3937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200" spc="-16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Week 11</a:t>
            </a:r>
          </a:p>
        </p:txBody>
      </p:sp>
      <p:cxnSp>
        <p:nvCxnSpPr>
          <p:cNvPr id="29" name="OTLSHAPE_TB_00000000000000000000000000000000_MinorTickMarkAbove3">
            <a:extLst>
              <a:ext uri="{FF2B5EF4-FFF2-40B4-BE49-F238E27FC236}">
                <a16:creationId xmlns:a16="http://schemas.microsoft.com/office/drawing/2014/main" id="{81F986C7-4987-4917-94D1-0C3A26B405B2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3464789" y="1981614"/>
            <a:ext cx="0" cy="3175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OTLSHAPE_TB_00000000000000000000000000000000_MinorTickMarkBelow3">
            <a:extLst>
              <a:ext uri="{FF2B5EF4-FFF2-40B4-BE49-F238E27FC236}">
                <a16:creationId xmlns:a16="http://schemas.microsoft.com/office/drawing/2014/main" id="{8220881C-01A5-4F88-85BD-39D75427CE4D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>
            <a:off x="3464789" y="2203864"/>
            <a:ext cx="0" cy="3175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OTLSHAPE_TB_00000000000000000000000000000000_Separator4">
            <a:extLst>
              <a:ext uri="{FF2B5EF4-FFF2-40B4-BE49-F238E27FC236}">
                <a16:creationId xmlns:a16="http://schemas.microsoft.com/office/drawing/2014/main" id="{67829491-D4D6-4500-BD03-045653FB402E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4627263" y="1981614"/>
            <a:ext cx="0" cy="2540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OTLSHAPE_TB_00000000000000000000000000000000_MinorTickMarkAbove4">
            <a:extLst>
              <a:ext uri="{FF2B5EF4-FFF2-40B4-BE49-F238E27FC236}">
                <a16:creationId xmlns:a16="http://schemas.microsoft.com/office/drawing/2014/main" id="{C1463E9F-8A9D-40B7-AE40-67E245337ABE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4625719" y="1981614"/>
            <a:ext cx="0" cy="3175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OTLSHAPE_TB_00000000000000000000000000000000_MinorTickMarkBelow4">
            <a:extLst>
              <a:ext uri="{FF2B5EF4-FFF2-40B4-BE49-F238E27FC236}">
                <a16:creationId xmlns:a16="http://schemas.microsoft.com/office/drawing/2014/main" id="{C4A3D684-BC23-470F-904E-21A0294A4CEB}"/>
              </a:ext>
            </a:extLst>
          </p:cNvPr>
          <p:cNvCxnSpPr/>
          <p:nvPr>
            <p:custDataLst>
              <p:tags r:id="rId17"/>
            </p:custDataLst>
          </p:nvPr>
        </p:nvCxnSpPr>
        <p:spPr>
          <a:xfrm>
            <a:off x="4625719" y="2203864"/>
            <a:ext cx="0" cy="3175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TLSHAPE_TB_00000000000000000000000000000000_TimescaleInterval5">
            <a:extLst>
              <a:ext uri="{FF2B5EF4-FFF2-40B4-BE49-F238E27FC236}">
                <a16:creationId xmlns:a16="http://schemas.microsoft.com/office/drawing/2014/main" id="{5AFC30A1-5DA9-4AFB-9A39-03E37BAA9184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5527115" y="2032966"/>
            <a:ext cx="347779" cy="125238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200" spc="-18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Week 12</a:t>
            </a:r>
          </a:p>
        </p:txBody>
      </p:sp>
      <p:cxnSp>
        <p:nvCxnSpPr>
          <p:cNvPr id="35" name="OTLSHAPE_TB_00000000000000000000000000000000_MinorTickMarkAbove5">
            <a:extLst>
              <a:ext uri="{FF2B5EF4-FFF2-40B4-BE49-F238E27FC236}">
                <a16:creationId xmlns:a16="http://schemas.microsoft.com/office/drawing/2014/main" id="{2DB4F3E7-3118-4EB9-AE74-73207EBCB05D}"/>
              </a:ext>
            </a:extLst>
          </p:cNvPr>
          <p:cNvCxnSpPr/>
          <p:nvPr>
            <p:custDataLst>
              <p:tags r:id="rId19"/>
            </p:custDataLst>
          </p:nvPr>
        </p:nvCxnSpPr>
        <p:spPr>
          <a:xfrm>
            <a:off x="5786650" y="1981614"/>
            <a:ext cx="0" cy="3175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OTLSHAPE_TB_00000000000000000000000000000000_MinorTickMarkBelow5">
            <a:extLst>
              <a:ext uri="{FF2B5EF4-FFF2-40B4-BE49-F238E27FC236}">
                <a16:creationId xmlns:a16="http://schemas.microsoft.com/office/drawing/2014/main" id="{ADF904EC-07E8-4858-9AC4-B8C87431CC81}"/>
              </a:ext>
            </a:extLst>
          </p:cNvPr>
          <p:cNvCxnSpPr/>
          <p:nvPr>
            <p:custDataLst>
              <p:tags r:id="rId20"/>
            </p:custDataLst>
          </p:nvPr>
        </p:nvCxnSpPr>
        <p:spPr>
          <a:xfrm>
            <a:off x="5786650" y="2203864"/>
            <a:ext cx="0" cy="3175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OTLSHAPE_TB_00000000000000000000000000000000_Separator6">
            <a:extLst>
              <a:ext uri="{FF2B5EF4-FFF2-40B4-BE49-F238E27FC236}">
                <a16:creationId xmlns:a16="http://schemas.microsoft.com/office/drawing/2014/main" id="{00A10268-6C7D-4BA5-AAAE-5E76E464203D}"/>
              </a:ext>
            </a:extLst>
          </p:cNvPr>
          <p:cNvCxnSpPr/>
          <p:nvPr>
            <p:custDataLst>
              <p:tags r:id="rId21"/>
            </p:custDataLst>
          </p:nvPr>
        </p:nvCxnSpPr>
        <p:spPr>
          <a:xfrm>
            <a:off x="6949124" y="1981614"/>
            <a:ext cx="0" cy="2540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OTLSHAPE_TB_00000000000000000000000000000000_MinorTickMarkAbove6">
            <a:extLst>
              <a:ext uri="{FF2B5EF4-FFF2-40B4-BE49-F238E27FC236}">
                <a16:creationId xmlns:a16="http://schemas.microsoft.com/office/drawing/2014/main" id="{8567421D-C82D-437E-9339-FEED9B01717E}"/>
              </a:ext>
            </a:extLst>
          </p:cNvPr>
          <p:cNvCxnSpPr/>
          <p:nvPr>
            <p:custDataLst>
              <p:tags r:id="rId22"/>
            </p:custDataLst>
          </p:nvPr>
        </p:nvCxnSpPr>
        <p:spPr>
          <a:xfrm>
            <a:off x="6947580" y="1981614"/>
            <a:ext cx="0" cy="3175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OTLSHAPE_TB_00000000000000000000000000000000_MinorTickMarkBelow6">
            <a:extLst>
              <a:ext uri="{FF2B5EF4-FFF2-40B4-BE49-F238E27FC236}">
                <a16:creationId xmlns:a16="http://schemas.microsoft.com/office/drawing/2014/main" id="{DACBEE39-DB52-4D7A-B54F-3943E92784B6}"/>
              </a:ext>
            </a:extLst>
          </p:cNvPr>
          <p:cNvCxnSpPr/>
          <p:nvPr>
            <p:custDataLst>
              <p:tags r:id="rId23"/>
            </p:custDataLst>
          </p:nvPr>
        </p:nvCxnSpPr>
        <p:spPr>
          <a:xfrm>
            <a:off x="6947580" y="2203864"/>
            <a:ext cx="0" cy="3175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TLSHAPE_TB_00000000000000000000000000000000_TimescaleInterval7">
            <a:extLst>
              <a:ext uri="{FF2B5EF4-FFF2-40B4-BE49-F238E27FC236}">
                <a16:creationId xmlns:a16="http://schemas.microsoft.com/office/drawing/2014/main" id="{74FCD5E9-9988-4382-882A-B5587C5586E3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7848594" y="2007197"/>
            <a:ext cx="3937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200" spc="-16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Week 13</a:t>
            </a:r>
          </a:p>
        </p:txBody>
      </p:sp>
      <p:cxnSp>
        <p:nvCxnSpPr>
          <p:cNvPr id="41" name="OTLSHAPE_TB_00000000000000000000000000000000_MinorTickMarkAbove7">
            <a:extLst>
              <a:ext uri="{FF2B5EF4-FFF2-40B4-BE49-F238E27FC236}">
                <a16:creationId xmlns:a16="http://schemas.microsoft.com/office/drawing/2014/main" id="{2A10B946-0DC2-4244-8470-4C35D7FF45EE}"/>
              </a:ext>
            </a:extLst>
          </p:cNvPr>
          <p:cNvCxnSpPr/>
          <p:nvPr>
            <p:custDataLst>
              <p:tags r:id="rId25"/>
            </p:custDataLst>
          </p:nvPr>
        </p:nvCxnSpPr>
        <p:spPr>
          <a:xfrm>
            <a:off x="8108511" y="1981614"/>
            <a:ext cx="0" cy="3175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OTLSHAPE_TB_00000000000000000000000000000000_MinorTickMarkBelow7">
            <a:extLst>
              <a:ext uri="{FF2B5EF4-FFF2-40B4-BE49-F238E27FC236}">
                <a16:creationId xmlns:a16="http://schemas.microsoft.com/office/drawing/2014/main" id="{EC26323A-6069-4BD5-B16E-81F3C22D1A38}"/>
              </a:ext>
            </a:extLst>
          </p:cNvPr>
          <p:cNvCxnSpPr/>
          <p:nvPr>
            <p:custDataLst>
              <p:tags r:id="rId26"/>
            </p:custDataLst>
          </p:nvPr>
        </p:nvCxnSpPr>
        <p:spPr>
          <a:xfrm>
            <a:off x="8108511" y="2203864"/>
            <a:ext cx="0" cy="3175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OTLSHAPE_TB_00000000000000000000000000000000_Separator8">
            <a:extLst>
              <a:ext uri="{FF2B5EF4-FFF2-40B4-BE49-F238E27FC236}">
                <a16:creationId xmlns:a16="http://schemas.microsoft.com/office/drawing/2014/main" id="{C6A16CE4-E7B5-4581-89F3-03225B2D86EF}"/>
              </a:ext>
            </a:extLst>
          </p:cNvPr>
          <p:cNvCxnSpPr/>
          <p:nvPr>
            <p:custDataLst>
              <p:tags r:id="rId27"/>
            </p:custDataLst>
          </p:nvPr>
        </p:nvCxnSpPr>
        <p:spPr>
          <a:xfrm>
            <a:off x="9270985" y="1981614"/>
            <a:ext cx="0" cy="2540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OTLSHAPE_TB_00000000000000000000000000000000_MinorTickMarkAbove8">
            <a:extLst>
              <a:ext uri="{FF2B5EF4-FFF2-40B4-BE49-F238E27FC236}">
                <a16:creationId xmlns:a16="http://schemas.microsoft.com/office/drawing/2014/main" id="{D14C1A40-81AA-458F-B8A6-3EA3F9DD6C3C}"/>
              </a:ext>
            </a:extLst>
          </p:cNvPr>
          <p:cNvCxnSpPr/>
          <p:nvPr>
            <p:custDataLst>
              <p:tags r:id="rId28"/>
            </p:custDataLst>
          </p:nvPr>
        </p:nvCxnSpPr>
        <p:spPr>
          <a:xfrm>
            <a:off x="9269441" y="1981614"/>
            <a:ext cx="0" cy="3175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OTLSHAPE_TB_00000000000000000000000000000000_MinorTickMarkBelow8">
            <a:extLst>
              <a:ext uri="{FF2B5EF4-FFF2-40B4-BE49-F238E27FC236}">
                <a16:creationId xmlns:a16="http://schemas.microsoft.com/office/drawing/2014/main" id="{8610CB88-BB4E-4715-B2EF-9BBEE576571A}"/>
              </a:ext>
            </a:extLst>
          </p:cNvPr>
          <p:cNvCxnSpPr/>
          <p:nvPr>
            <p:custDataLst>
              <p:tags r:id="rId29"/>
            </p:custDataLst>
          </p:nvPr>
        </p:nvCxnSpPr>
        <p:spPr>
          <a:xfrm>
            <a:off x="9269441" y="2203864"/>
            <a:ext cx="0" cy="3175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TLSHAPE_TB_00000000000000000000000000000000_TimescaleInterval9">
            <a:extLst>
              <a:ext uri="{FF2B5EF4-FFF2-40B4-BE49-F238E27FC236}">
                <a16:creationId xmlns:a16="http://schemas.microsoft.com/office/drawing/2014/main" id="{7CB6D1C3-ADB3-4F58-8A2E-7FB2454C6224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10131601" y="2015586"/>
            <a:ext cx="3175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200" spc="-18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Week 14~15</a:t>
            </a:r>
          </a:p>
        </p:txBody>
      </p:sp>
      <p:cxnSp>
        <p:nvCxnSpPr>
          <p:cNvPr id="47" name="OTLSHAPE_TB_00000000000000000000000000000000_MinorTickMarkAbove9">
            <a:extLst>
              <a:ext uri="{FF2B5EF4-FFF2-40B4-BE49-F238E27FC236}">
                <a16:creationId xmlns:a16="http://schemas.microsoft.com/office/drawing/2014/main" id="{E285E2D3-5DB6-4226-8527-8AC5D4969093}"/>
              </a:ext>
            </a:extLst>
          </p:cNvPr>
          <p:cNvCxnSpPr/>
          <p:nvPr>
            <p:custDataLst>
              <p:tags r:id="rId31"/>
            </p:custDataLst>
          </p:nvPr>
        </p:nvCxnSpPr>
        <p:spPr>
          <a:xfrm>
            <a:off x="10430452" y="1981614"/>
            <a:ext cx="0" cy="3175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OTLSHAPE_TB_00000000000000000000000000000000_MinorTickMarkBelow9">
            <a:extLst>
              <a:ext uri="{FF2B5EF4-FFF2-40B4-BE49-F238E27FC236}">
                <a16:creationId xmlns:a16="http://schemas.microsoft.com/office/drawing/2014/main" id="{0F04543C-3D0A-4AEE-8361-ED62B0AB2680}"/>
              </a:ext>
            </a:extLst>
          </p:cNvPr>
          <p:cNvCxnSpPr/>
          <p:nvPr>
            <p:custDataLst>
              <p:tags r:id="rId32"/>
            </p:custDataLst>
          </p:nvPr>
        </p:nvCxnSpPr>
        <p:spPr>
          <a:xfrm>
            <a:off x="10430452" y="2203864"/>
            <a:ext cx="0" cy="3175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B16CCF8-169D-4717-B252-68936C421E0B}"/>
              </a:ext>
            </a:extLst>
          </p:cNvPr>
          <p:cNvGrpSpPr/>
          <p:nvPr/>
        </p:nvGrpSpPr>
        <p:grpSpPr>
          <a:xfrm>
            <a:off x="557717" y="2591194"/>
            <a:ext cx="1744597" cy="279400"/>
            <a:chOff x="871974" y="2905761"/>
            <a:chExt cx="1168400" cy="279400"/>
          </a:xfrm>
        </p:grpSpPr>
        <p:sp>
          <p:nvSpPr>
            <p:cNvPr id="50" name="OTLSHAPE_T_3d7141d24a834bad8cd1947f9d35e148_Shape">
              <a:extLst>
                <a:ext uri="{FF2B5EF4-FFF2-40B4-BE49-F238E27FC236}">
                  <a16:creationId xmlns:a16="http://schemas.microsoft.com/office/drawing/2014/main" id="{591A5488-7CA8-4DD5-A552-EA0D450F210A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871974" y="2905761"/>
              <a:ext cx="1168400" cy="279400"/>
            </a:xfrm>
            <a:prstGeom prst="roundRect">
              <a:avLst/>
            </a:prstGeom>
            <a:solidFill>
              <a:srgbClr val="4AB5C4"/>
            </a:solidFill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1" name="OTLSHAPE_T_3d7141d24a834bad8cd1947f9d35e148_Title">
              <a:extLst>
                <a:ext uri="{FF2B5EF4-FFF2-40B4-BE49-F238E27FC236}">
                  <a16:creationId xmlns:a16="http://schemas.microsoft.com/office/drawing/2014/main" id="{73554281-7BA6-4DD4-8385-C23A5BBD726F}"/>
                </a:ext>
              </a:extLst>
            </p:cNvPr>
            <p:cNvSpPr txBox="1"/>
            <p:nvPr>
              <p:custDataLst>
                <p:tags r:id="rId85"/>
              </p:custDataLst>
            </p:nvPr>
          </p:nvSpPr>
          <p:spPr>
            <a:xfrm>
              <a:off x="927294" y="2949883"/>
              <a:ext cx="1028098" cy="187912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200" spc="-4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코드 분석 및 프로젝트 설계</a:t>
              </a:r>
              <a:endParaRPr lang="en-GB" sz="1200" spc="-4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1E512E2-98BD-4FE1-9FA7-0AFA529ED714}"/>
              </a:ext>
            </a:extLst>
          </p:cNvPr>
          <p:cNvGrpSpPr/>
          <p:nvPr/>
        </p:nvGrpSpPr>
        <p:grpSpPr>
          <a:xfrm>
            <a:off x="564504" y="2289310"/>
            <a:ext cx="10444971" cy="272712"/>
            <a:chOff x="880553" y="3433922"/>
            <a:chExt cx="10467180" cy="266700"/>
          </a:xfrm>
        </p:grpSpPr>
        <p:sp>
          <p:nvSpPr>
            <p:cNvPr id="53" name="OTLSHAPE_T_112cd752812d4845832a333d76e71d9c_Shape">
              <a:extLst>
                <a:ext uri="{FF2B5EF4-FFF2-40B4-BE49-F238E27FC236}">
                  <a16:creationId xmlns:a16="http://schemas.microsoft.com/office/drawing/2014/main" id="{79B0F162-7095-4F79-A68E-50CB86968214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880553" y="3433922"/>
              <a:ext cx="10467180" cy="266700"/>
            </a:xfrm>
            <a:prstGeom prst="rect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4" name="OTLSHAPE_T_112cd752812d4845832a333d76e71d9c_Title">
              <a:extLst>
                <a:ext uri="{FF2B5EF4-FFF2-40B4-BE49-F238E27FC236}">
                  <a16:creationId xmlns:a16="http://schemas.microsoft.com/office/drawing/2014/main" id="{813C27C9-EFFE-468E-BC37-5033E707FE21}"/>
                </a:ext>
              </a:extLst>
            </p:cNvPr>
            <p:cNvSpPr txBox="1"/>
            <p:nvPr>
              <p:custDataLst>
                <p:tags r:id="rId83"/>
              </p:custDataLst>
            </p:nvPr>
          </p:nvSpPr>
          <p:spPr>
            <a:xfrm>
              <a:off x="5618592" y="3468907"/>
              <a:ext cx="1079500" cy="1860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/>
              <a:r>
                <a:rPr lang="en-GB" sz="1400" spc="-4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UI </a:t>
              </a:r>
              <a:r>
                <a:rPr lang="ko-KR" altLang="en-US" sz="1400" spc="-4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개선</a:t>
              </a:r>
              <a:endParaRPr lang="en-GB" sz="1400" spc="-4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38B1559-81B7-4F96-BC90-92A716CA043C}"/>
              </a:ext>
            </a:extLst>
          </p:cNvPr>
          <p:cNvGrpSpPr/>
          <p:nvPr/>
        </p:nvGrpSpPr>
        <p:grpSpPr>
          <a:xfrm>
            <a:off x="10186492" y="6232454"/>
            <a:ext cx="873317" cy="288667"/>
            <a:chOff x="10498178" y="4622799"/>
            <a:chExt cx="876300" cy="288667"/>
          </a:xfrm>
        </p:grpSpPr>
        <p:sp>
          <p:nvSpPr>
            <p:cNvPr id="56" name="OTLSHAPE_T_3ec5855190e047c182e0258926c25985_Shape">
              <a:extLst>
                <a:ext uri="{FF2B5EF4-FFF2-40B4-BE49-F238E27FC236}">
                  <a16:creationId xmlns:a16="http://schemas.microsoft.com/office/drawing/2014/main" id="{CE4BDD2F-DF33-4A2A-B5FA-0AB59A48CD32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10540418" y="4622799"/>
              <a:ext cx="787400" cy="288667"/>
            </a:xfrm>
            <a:prstGeom prst="roundRect">
              <a:avLst/>
            </a:prstGeom>
            <a:solidFill>
              <a:srgbClr val="4AB5C4"/>
            </a:solidFill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7" name="OTLSHAPE_T_3ec5855190e047c182e0258926c25985_Title">
              <a:extLst>
                <a:ext uri="{FF2B5EF4-FFF2-40B4-BE49-F238E27FC236}">
                  <a16:creationId xmlns:a16="http://schemas.microsoft.com/office/drawing/2014/main" id="{C202AB3D-9CD5-4BD7-957F-F69E7CE91653}"/>
                </a:ext>
              </a:extLst>
            </p:cNvPr>
            <p:cNvSpPr txBox="1"/>
            <p:nvPr>
              <p:custDataLst>
                <p:tags r:id="rId81"/>
              </p:custDataLst>
            </p:nvPr>
          </p:nvSpPr>
          <p:spPr>
            <a:xfrm>
              <a:off x="10498178" y="4672800"/>
              <a:ext cx="876300" cy="18466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200" spc="-6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최종 발표</a:t>
              </a:r>
              <a:endParaRPr lang="en-GB" sz="1200" spc="-6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CA34F2-BA8C-4A4A-8F7E-43CC9345231D}"/>
              </a:ext>
            </a:extLst>
          </p:cNvPr>
          <p:cNvGrpSpPr/>
          <p:nvPr/>
        </p:nvGrpSpPr>
        <p:grpSpPr>
          <a:xfrm>
            <a:off x="2302377" y="2912093"/>
            <a:ext cx="2321094" cy="292972"/>
            <a:chOff x="4935231" y="3540761"/>
            <a:chExt cx="1168400" cy="279400"/>
          </a:xfrm>
          <a:solidFill>
            <a:srgbClr val="53ADC9"/>
          </a:solidFill>
        </p:grpSpPr>
        <p:sp>
          <p:nvSpPr>
            <p:cNvPr id="59" name="OTLSHAPE_T_a36ef714ab6c4cbeb7243ada1f4fadbc_Shape">
              <a:extLst>
                <a:ext uri="{FF2B5EF4-FFF2-40B4-BE49-F238E27FC236}">
                  <a16:creationId xmlns:a16="http://schemas.microsoft.com/office/drawing/2014/main" id="{BE692444-E956-484D-97F4-046AC67EE870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4935231" y="3540761"/>
              <a:ext cx="1168400" cy="2794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0" name="OTLSHAPE_T_a36ef714ab6c4cbeb7243ada1f4fadbc_Title">
              <a:extLst>
                <a:ext uri="{FF2B5EF4-FFF2-40B4-BE49-F238E27FC236}">
                  <a16:creationId xmlns:a16="http://schemas.microsoft.com/office/drawing/2014/main" id="{21CBCBED-CCE4-49EF-91A9-2721CB4BD415}"/>
                </a:ext>
              </a:extLst>
            </p:cNvPr>
            <p:cNvSpPr txBox="1"/>
            <p:nvPr>
              <p:custDataLst>
                <p:tags r:id="rId79"/>
              </p:custDataLst>
            </p:nvPr>
          </p:nvSpPr>
          <p:spPr>
            <a:xfrm>
              <a:off x="5052995" y="3587203"/>
              <a:ext cx="928716" cy="181923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200" spc="-8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순위 확인 창 만들기</a:t>
              </a:r>
              <a:endParaRPr lang="en-GB" sz="1200" spc="-8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D782851-77F6-47DA-880E-D88A74DAD9D3}"/>
              </a:ext>
            </a:extLst>
          </p:cNvPr>
          <p:cNvGrpSpPr/>
          <p:nvPr/>
        </p:nvGrpSpPr>
        <p:grpSpPr>
          <a:xfrm>
            <a:off x="6961579" y="4991492"/>
            <a:ext cx="4066804" cy="279400"/>
            <a:chOff x="4935231" y="3540761"/>
            <a:chExt cx="1168400" cy="279400"/>
          </a:xfrm>
          <a:solidFill>
            <a:schemeClr val="accent6">
              <a:lumMod val="50000"/>
            </a:schemeClr>
          </a:solidFill>
        </p:grpSpPr>
        <p:sp>
          <p:nvSpPr>
            <p:cNvPr id="62" name="OTLSHAPE_T_a36ef714ab6c4cbeb7243ada1f4fadbc_Shape">
              <a:extLst>
                <a:ext uri="{FF2B5EF4-FFF2-40B4-BE49-F238E27FC236}">
                  <a16:creationId xmlns:a16="http://schemas.microsoft.com/office/drawing/2014/main" id="{73716CF4-9440-49E8-ADA6-365F356D123A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4935231" y="3540761"/>
              <a:ext cx="1168400" cy="2794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3" name="OTLSHAPE_T_a36ef714ab6c4cbeb7243ada1f4fadbc_Title">
              <a:extLst>
                <a:ext uri="{FF2B5EF4-FFF2-40B4-BE49-F238E27FC236}">
                  <a16:creationId xmlns:a16="http://schemas.microsoft.com/office/drawing/2014/main" id="{F60BE01E-3BED-4D4F-8057-32BDE34AA958}"/>
                </a:ext>
              </a:extLst>
            </p:cNvPr>
            <p:cNvSpPr txBox="1"/>
            <p:nvPr>
              <p:custDataLst>
                <p:tags r:id="rId77"/>
              </p:custDataLst>
            </p:nvPr>
          </p:nvSpPr>
          <p:spPr>
            <a:xfrm>
              <a:off x="5039772" y="3576109"/>
              <a:ext cx="954029" cy="184666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200" spc="-8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멀티 모드 구현</a:t>
              </a:r>
              <a:endParaRPr lang="en-GB" sz="1200" spc="-8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BDF49B9-608C-492D-BE7E-00EF211ADF58}"/>
              </a:ext>
            </a:extLst>
          </p:cNvPr>
          <p:cNvGrpSpPr/>
          <p:nvPr/>
        </p:nvGrpSpPr>
        <p:grpSpPr>
          <a:xfrm>
            <a:off x="2302377" y="3258537"/>
            <a:ext cx="2327492" cy="283613"/>
            <a:chOff x="4935231" y="3540761"/>
            <a:chExt cx="1168400" cy="279400"/>
          </a:xfrm>
          <a:solidFill>
            <a:srgbClr val="53ADC9"/>
          </a:solidFill>
        </p:grpSpPr>
        <p:sp>
          <p:nvSpPr>
            <p:cNvPr id="65" name="OTLSHAPE_T_a36ef714ab6c4cbeb7243ada1f4fadbc_Shape">
              <a:extLst>
                <a:ext uri="{FF2B5EF4-FFF2-40B4-BE49-F238E27FC236}">
                  <a16:creationId xmlns:a16="http://schemas.microsoft.com/office/drawing/2014/main" id="{52A8809F-64FA-445C-9399-00632B81ADD3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4935231" y="3540761"/>
              <a:ext cx="1168400" cy="2794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6" name="OTLSHAPE_T_a36ef714ab6c4cbeb7243ada1f4fadbc_Title">
              <a:extLst>
                <a:ext uri="{FF2B5EF4-FFF2-40B4-BE49-F238E27FC236}">
                  <a16:creationId xmlns:a16="http://schemas.microsoft.com/office/drawing/2014/main" id="{5C475A5B-D44E-4749-A260-286AEEC16F94}"/>
                </a:ext>
              </a:extLst>
            </p:cNvPr>
            <p:cNvSpPr txBox="1"/>
            <p:nvPr>
              <p:custDataLst>
                <p:tags r:id="rId75"/>
              </p:custDataLst>
            </p:nvPr>
          </p:nvSpPr>
          <p:spPr>
            <a:xfrm>
              <a:off x="5099128" y="3579661"/>
              <a:ext cx="833749" cy="184666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200" spc="-8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시작화면 창 만들기</a:t>
              </a:r>
              <a:endParaRPr lang="en-GB" sz="1200" spc="-8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B03D5E3-7D1F-40E1-9D6A-D014C2730797}"/>
              </a:ext>
            </a:extLst>
          </p:cNvPr>
          <p:cNvGrpSpPr/>
          <p:nvPr/>
        </p:nvGrpSpPr>
        <p:grpSpPr>
          <a:xfrm>
            <a:off x="9262841" y="5899614"/>
            <a:ext cx="1746634" cy="278010"/>
            <a:chOff x="4935231" y="3540761"/>
            <a:chExt cx="1168400" cy="279400"/>
          </a:xfrm>
          <a:solidFill>
            <a:srgbClr val="4AB5C4"/>
          </a:solidFill>
        </p:grpSpPr>
        <p:sp>
          <p:nvSpPr>
            <p:cNvPr id="68" name="OTLSHAPE_T_a36ef714ab6c4cbeb7243ada1f4fadbc_Shape">
              <a:extLst>
                <a:ext uri="{FF2B5EF4-FFF2-40B4-BE49-F238E27FC236}">
                  <a16:creationId xmlns:a16="http://schemas.microsoft.com/office/drawing/2014/main" id="{0E7C6581-AB35-4451-9110-8938B52D89F1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4935231" y="3540761"/>
              <a:ext cx="1168400" cy="2794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9" name="OTLSHAPE_T_a36ef714ab6c4cbeb7243ada1f4fadbc_Title">
              <a:extLst>
                <a:ext uri="{FF2B5EF4-FFF2-40B4-BE49-F238E27FC236}">
                  <a16:creationId xmlns:a16="http://schemas.microsoft.com/office/drawing/2014/main" id="{E0F14D01-7C51-4B93-9510-7137B20400E9}"/>
                </a:ext>
              </a:extLst>
            </p:cNvPr>
            <p:cNvSpPr txBox="1"/>
            <p:nvPr>
              <p:custDataLst>
                <p:tags r:id="rId73"/>
              </p:custDataLst>
            </p:nvPr>
          </p:nvSpPr>
          <p:spPr>
            <a:xfrm>
              <a:off x="5053010" y="3579856"/>
              <a:ext cx="923765" cy="18559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200" spc="-8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프로젝트 최종 수정</a:t>
              </a:r>
              <a:endParaRPr lang="en-GB" sz="1200" spc="-8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70" name="OTLSHAPE_TB_00000000000000000000000000000000_ScaleMarking1">
            <a:extLst>
              <a:ext uri="{FF2B5EF4-FFF2-40B4-BE49-F238E27FC236}">
                <a16:creationId xmlns:a16="http://schemas.microsoft.com/office/drawing/2014/main" id="{E82E90C7-FA00-4ED7-A961-2095670F6053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4757283" y="1562292"/>
            <a:ext cx="2304864" cy="566868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2400" spc="-14" dirty="0">
                <a:solidFill>
                  <a:schemeClr val="dk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Project Timeline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94315F77-924E-47FC-B2B8-6B517794BBB2}"/>
              </a:ext>
            </a:extLst>
          </p:cNvPr>
          <p:cNvGrpSpPr/>
          <p:nvPr/>
        </p:nvGrpSpPr>
        <p:grpSpPr>
          <a:xfrm>
            <a:off x="2303141" y="3595622"/>
            <a:ext cx="2327492" cy="283613"/>
            <a:chOff x="4935231" y="3540761"/>
            <a:chExt cx="1168400" cy="279400"/>
          </a:xfrm>
          <a:solidFill>
            <a:srgbClr val="53ADC9"/>
          </a:solidFill>
        </p:grpSpPr>
        <p:sp>
          <p:nvSpPr>
            <p:cNvPr id="72" name="OTLSHAPE_T_a36ef714ab6c4cbeb7243ada1f4fadbc_Shape">
              <a:extLst>
                <a:ext uri="{FF2B5EF4-FFF2-40B4-BE49-F238E27FC236}">
                  <a16:creationId xmlns:a16="http://schemas.microsoft.com/office/drawing/2014/main" id="{75A18B6A-B8BC-43DB-917C-5F6155756128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4935231" y="3540761"/>
              <a:ext cx="1168400" cy="2794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3" name="OTLSHAPE_T_a36ef714ab6c4cbeb7243ada1f4fadbc_Title">
              <a:extLst>
                <a:ext uri="{FF2B5EF4-FFF2-40B4-BE49-F238E27FC236}">
                  <a16:creationId xmlns:a16="http://schemas.microsoft.com/office/drawing/2014/main" id="{391E5A77-31E1-4152-84BC-BBBE0EA169D7}"/>
                </a:ext>
              </a:extLst>
            </p:cNvPr>
            <p:cNvSpPr txBox="1"/>
            <p:nvPr>
              <p:custDataLst>
                <p:tags r:id="rId71"/>
              </p:custDataLst>
            </p:nvPr>
          </p:nvSpPr>
          <p:spPr>
            <a:xfrm>
              <a:off x="5099128" y="3579661"/>
              <a:ext cx="833749" cy="184666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200" spc="-8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게임 설명 창 만들기</a:t>
              </a:r>
              <a:endParaRPr lang="en-GB" sz="1200" spc="-8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DE05334-4B34-4EBD-9701-AEF11ED5192B}"/>
              </a:ext>
            </a:extLst>
          </p:cNvPr>
          <p:cNvGrpSpPr/>
          <p:nvPr/>
        </p:nvGrpSpPr>
        <p:grpSpPr>
          <a:xfrm>
            <a:off x="4634085" y="4993744"/>
            <a:ext cx="2327494" cy="279400"/>
            <a:chOff x="4935231" y="3540761"/>
            <a:chExt cx="1168400" cy="279400"/>
          </a:xfrm>
          <a:solidFill>
            <a:srgbClr val="0989B1"/>
          </a:solidFill>
        </p:grpSpPr>
        <p:sp>
          <p:nvSpPr>
            <p:cNvPr id="75" name="OTLSHAPE_T_a36ef714ab6c4cbeb7243ada1f4fadbc_Shape">
              <a:extLst>
                <a:ext uri="{FF2B5EF4-FFF2-40B4-BE49-F238E27FC236}">
                  <a16:creationId xmlns:a16="http://schemas.microsoft.com/office/drawing/2014/main" id="{40F45A49-5AD7-42AF-8705-155DC4C80BEF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4935231" y="3540761"/>
              <a:ext cx="1168400" cy="2794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6" name="OTLSHAPE_T_a36ef714ab6c4cbeb7243ada1f4fadbc_Title">
              <a:extLst>
                <a:ext uri="{FF2B5EF4-FFF2-40B4-BE49-F238E27FC236}">
                  <a16:creationId xmlns:a16="http://schemas.microsoft.com/office/drawing/2014/main" id="{1069C61D-634D-4378-8E53-D85180622F87}"/>
                </a:ext>
              </a:extLst>
            </p:cNvPr>
            <p:cNvSpPr txBox="1"/>
            <p:nvPr>
              <p:custDataLst>
                <p:tags r:id="rId69"/>
              </p:custDataLst>
            </p:nvPr>
          </p:nvSpPr>
          <p:spPr>
            <a:xfrm>
              <a:off x="5099128" y="3579661"/>
              <a:ext cx="833749" cy="18466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200" spc="-8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속도</a:t>
              </a:r>
              <a:r>
                <a:rPr lang="en-US" altLang="ko-KR" sz="1200" spc="-8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1200" spc="-8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레벨 설정 구현</a:t>
              </a:r>
              <a:endParaRPr lang="en-GB" sz="1200" spc="-8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cxnSp>
        <p:nvCxnSpPr>
          <p:cNvPr id="77" name="OTLSHAPE_T_c42b37d1ab784e28b276b917e4572eeb_RightVerticalConnector2">
            <a:extLst>
              <a:ext uri="{FF2B5EF4-FFF2-40B4-BE49-F238E27FC236}">
                <a16:creationId xmlns:a16="http://schemas.microsoft.com/office/drawing/2014/main" id="{255DAD40-341F-480D-B273-CBE240652C12}"/>
              </a:ext>
            </a:extLst>
          </p:cNvPr>
          <p:cNvCxnSpPr>
            <a:cxnSpLocks/>
          </p:cNvCxnSpPr>
          <p:nvPr>
            <p:custDataLst>
              <p:tags r:id="rId34"/>
            </p:custDataLst>
          </p:nvPr>
        </p:nvCxnSpPr>
        <p:spPr>
          <a:xfrm>
            <a:off x="557717" y="2153353"/>
            <a:ext cx="0" cy="4257943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ADE6908-DAD8-4627-83B0-D069803CC4FB}"/>
              </a:ext>
            </a:extLst>
          </p:cNvPr>
          <p:cNvGrpSpPr/>
          <p:nvPr/>
        </p:nvGrpSpPr>
        <p:grpSpPr>
          <a:xfrm>
            <a:off x="557378" y="4659528"/>
            <a:ext cx="10452100" cy="272712"/>
            <a:chOff x="880553" y="3433922"/>
            <a:chExt cx="10467180" cy="266700"/>
          </a:xfrm>
          <a:solidFill>
            <a:schemeClr val="accent6">
              <a:lumMod val="75000"/>
            </a:schemeClr>
          </a:solidFill>
        </p:grpSpPr>
        <p:sp>
          <p:nvSpPr>
            <p:cNvPr id="79" name="OTLSHAPE_T_112cd752812d4845832a333d76e71d9c_Shape">
              <a:extLst>
                <a:ext uri="{FF2B5EF4-FFF2-40B4-BE49-F238E27FC236}">
                  <a16:creationId xmlns:a16="http://schemas.microsoft.com/office/drawing/2014/main" id="{A5C43A32-3846-4629-AEDE-DB30C55A887F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880553" y="3433922"/>
              <a:ext cx="10467180" cy="2667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0" name="OTLSHAPE_T_112cd752812d4845832a333d76e71d9c_Title">
              <a:extLst>
                <a:ext uri="{FF2B5EF4-FFF2-40B4-BE49-F238E27FC236}">
                  <a16:creationId xmlns:a16="http://schemas.microsoft.com/office/drawing/2014/main" id="{43317269-6B28-43AE-8526-3B21090F7E04}"/>
                </a:ext>
              </a:extLst>
            </p:cNvPr>
            <p:cNvSpPr txBox="1"/>
            <p:nvPr>
              <p:custDataLst>
                <p:tags r:id="rId67"/>
              </p:custDataLst>
            </p:nvPr>
          </p:nvSpPr>
          <p:spPr>
            <a:xfrm>
              <a:off x="5177182" y="3458948"/>
              <a:ext cx="2355599" cy="203085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/>
              <a:r>
                <a:rPr lang="ko-KR" altLang="en-US" sz="1400" spc="-4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 구현</a:t>
              </a:r>
              <a:endParaRPr lang="en-GB" sz="1400" spc="-4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A773441-B436-4F69-8172-171BC895762D}"/>
              </a:ext>
            </a:extLst>
          </p:cNvPr>
          <p:cNvGrpSpPr/>
          <p:nvPr/>
        </p:nvGrpSpPr>
        <p:grpSpPr>
          <a:xfrm>
            <a:off x="6946036" y="2597975"/>
            <a:ext cx="4055279" cy="279400"/>
            <a:chOff x="4935231" y="3540761"/>
            <a:chExt cx="1168400" cy="279400"/>
          </a:xfrm>
          <a:solidFill>
            <a:schemeClr val="accent6">
              <a:lumMod val="50000"/>
            </a:schemeClr>
          </a:solidFill>
        </p:grpSpPr>
        <p:sp>
          <p:nvSpPr>
            <p:cNvPr id="82" name="OTLSHAPE_T_a36ef714ab6c4cbeb7243ada1f4fadbc_Shape">
              <a:extLst>
                <a:ext uri="{FF2B5EF4-FFF2-40B4-BE49-F238E27FC236}">
                  <a16:creationId xmlns:a16="http://schemas.microsoft.com/office/drawing/2014/main" id="{D3E796B9-7B59-48CA-A612-2625DAC93352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4935231" y="3540761"/>
              <a:ext cx="1168400" cy="2794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3" name="OTLSHAPE_T_a36ef714ab6c4cbeb7243ada1f4fadbc_Title">
              <a:extLst>
                <a:ext uri="{FF2B5EF4-FFF2-40B4-BE49-F238E27FC236}">
                  <a16:creationId xmlns:a16="http://schemas.microsoft.com/office/drawing/2014/main" id="{7A85C0B1-0031-40B8-9BAE-2B2A43190DC8}"/>
                </a:ext>
              </a:extLst>
            </p:cNvPr>
            <p:cNvSpPr txBox="1"/>
            <p:nvPr>
              <p:custDataLst>
                <p:tags r:id="rId65"/>
              </p:custDataLst>
            </p:nvPr>
          </p:nvSpPr>
          <p:spPr>
            <a:xfrm>
              <a:off x="5039772" y="3576109"/>
              <a:ext cx="954029" cy="184666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GB" sz="1200" spc="-8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UI </a:t>
              </a:r>
              <a:r>
                <a:rPr lang="ko-KR" altLang="en-US" sz="1200" spc="-8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수정 및 개선</a:t>
              </a:r>
              <a:endParaRPr lang="en-GB" sz="1200" spc="-8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CEF84484-B84B-427D-8973-D354F580308A}"/>
              </a:ext>
            </a:extLst>
          </p:cNvPr>
          <p:cNvGrpSpPr/>
          <p:nvPr/>
        </p:nvGrpSpPr>
        <p:grpSpPr>
          <a:xfrm>
            <a:off x="4623921" y="2916009"/>
            <a:ext cx="2327494" cy="286694"/>
            <a:chOff x="4935231" y="3540761"/>
            <a:chExt cx="1168400" cy="279400"/>
          </a:xfrm>
          <a:solidFill>
            <a:srgbClr val="0989B1"/>
          </a:solidFill>
        </p:grpSpPr>
        <p:sp>
          <p:nvSpPr>
            <p:cNvPr id="85" name="OTLSHAPE_T_a36ef714ab6c4cbeb7243ada1f4fadbc_Shape">
              <a:extLst>
                <a:ext uri="{FF2B5EF4-FFF2-40B4-BE49-F238E27FC236}">
                  <a16:creationId xmlns:a16="http://schemas.microsoft.com/office/drawing/2014/main" id="{E6C7B09C-9380-4F11-A63E-DABAD391959D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4935231" y="3540761"/>
              <a:ext cx="1168400" cy="2794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6" name="OTLSHAPE_T_a36ef714ab6c4cbeb7243ada1f4fadbc_Title">
              <a:extLst>
                <a:ext uri="{FF2B5EF4-FFF2-40B4-BE49-F238E27FC236}">
                  <a16:creationId xmlns:a16="http://schemas.microsoft.com/office/drawing/2014/main" id="{9B9536CD-5EC6-4AA7-B0DB-42860BCB3E61}"/>
                </a:ext>
              </a:extLst>
            </p:cNvPr>
            <p:cNvSpPr txBox="1"/>
            <p:nvPr>
              <p:custDataLst>
                <p:tags r:id="rId63"/>
              </p:custDataLst>
            </p:nvPr>
          </p:nvSpPr>
          <p:spPr>
            <a:xfrm>
              <a:off x="5099128" y="3579661"/>
              <a:ext cx="833749" cy="18466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200" spc="-8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모드 선택 화면 구성</a:t>
              </a:r>
              <a:endParaRPr lang="en-GB" sz="1200" spc="-8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A9DACE12-BC50-45D1-91E9-A6BF41870877}"/>
              </a:ext>
            </a:extLst>
          </p:cNvPr>
          <p:cNvGrpSpPr/>
          <p:nvPr/>
        </p:nvGrpSpPr>
        <p:grpSpPr>
          <a:xfrm>
            <a:off x="4625644" y="3253443"/>
            <a:ext cx="2327494" cy="286694"/>
            <a:chOff x="4935231" y="3540761"/>
            <a:chExt cx="1168400" cy="279400"/>
          </a:xfrm>
          <a:solidFill>
            <a:srgbClr val="0989B1"/>
          </a:solidFill>
        </p:grpSpPr>
        <p:sp>
          <p:nvSpPr>
            <p:cNvPr id="88" name="OTLSHAPE_T_a36ef714ab6c4cbeb7243ada1f4fadbc_Shape">
              <a:extLst>
                <a:ext uri="{FF2B5EF4-FFF2-40B4-BE49-F238E27FC236}">
                  <a16:creationId xmlns:a16="http://schemas.microsoft.com/office/drawing/2014/main" id="{A4AF2ACF-3F3E-4E2E-872A-C1AE33525FBF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4935231" y="3540761"/>
              <a:ext cx="1168400" cy="2794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9" name="OTLSHAPE_T_a36ef714ab6c4cbeb7243ada1f4fadbc_Title">
              <a:extLst>
                <a:ext uri="{FF2B5EF4-FFF2-40B4-BE49-F238E27FC236}">
                  <a16:creationId xmlns:a16="http://schemas.microsoft.com/office/drawing/2014/main" id="{85BA5309-23FC-4FAC-B7A4-FB0533AF9B8E}"/>
                </a:ext>
              </a:extLst>
            </p:cNvPr>
            <p:cNvSpPr txBox="1"/>
            <p:nvPr>
              <p:custDataLst>
                <p:tags r:id="rId61"/>
              </p:custDataLst>
            </p:nvPr>
          </p:nvSpPr>
          <p:spPr>
            <a:xfrm>
              <a:off x="5099128" y="3579661"/>
              <a:ext cx="833749" cy="18466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200" spc="-8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싱글 모드 화면 구성</a:t>
              </a:r>
              <a:endParaRPr lang="en-GB" sz="1200" spc="-8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E9A6122C-7CC2-47DC-8923-D5538FFD89DA}"/>
              </a:ext>
            </a:extLst>
          </p:cNvPr>
          <p:cNvGrpSpPr/>
          <p:nvPr/>
        </p:nvGrpSpPr>
        <p:grpSpPr>
          <a:xfrm>
            <a:off x="4634085" y="3588515"/>
            <a:ext cx="2327494" cy="286694"/>
            <a:chOff x="4935231" y="3540761"/>
            <a:chExt cx="1168400" cy="279400"/>
          </a:xfrm>
          <a:solidFill>
            <a:srgbClr val="0989B1"/>
          </a:solidFill>
        </p:grpSpPr>
        <p:sp>
          <p:nvSpPr>
            <p:cNvPr id="91" name="OTLSHAPE_T_a36ef714ab6c4cbeb7243ada1f4fadbc_Shape">
              <a:extLst>
                <a:ext uri="{FF2B5EF4-FFF2-40B4-BE49-F238E27FC236}">
                  <a16:creationId xmlns:a16="http://schemas.microsoft.com/office/drawing/2014/main" id="{70C18A2F-0633-4C4D-B982-29550C1204AB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4935231" y="3540761"/>
              <a:ext cx="1168400" cy="2794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92" name="OTLSHAPE_T_a36ef714ab6c4cbeb7243ada1f4fadbc_Title">
              <a:extLst>
                <a:ext uri="{FF2B5EF4-FFF2-40B4-BE49-F238E27FC236}">
                  <a16:creationId xmlns:a16="http://schemas.microsoft.com/office/drawing/2014/main" id="{1808AF57-42E4-40C8-A897-ADD5571EBF8D}"/>
                </a:ext>
              </a:extLst>
            </p:cNvPr>
            <p:cNvSpPr txBox="1"/>
            <p:nvPr>
              <p:custDataLst>
                <p:tags r:id="rId59"/>
              </p:custDataLst>
            </p:nvPr>
          </p:nvSpPr>
          <p:spPr>
            <a:xfrm>
              <a:off x="5099128" y="3579661"/>
              <a:ext cx="833749" cy="18466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200" spc="-8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멀티 모드 화면 구성</a:t>
              </a:r>
              <a:endParaRPr lang="en-GB" sz="1200" spc="-8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73CC2D7A-A255-4CED-94E4-04145D91DB8A}"/>
              </a:ext>
            </a:extLst>
          </p:cNvPr>
          <p:cNvGrpSpPr/>
          <p:nvPr/>
        </p:nvGrpSpPr>
        <p:grpSpPr>
          <a:xfrm>
            <a:off x="2304828" y="3931844"/>
            <a:ext cx="2327492" cy="283613"/>
            <a:chOff x="4935231" y="3540761"/>
            <a:chExt cx="1168400" cy="279400"/>
          </a:xfrm>
          <a:solidFill>
            <a:srgbClr val="53ADC9"/>
          </a:solidFill>
        </p:grpSpPr>
        <p:sp>
          <p:nvSpPr>
            <p:cNvPr id="94" name="OTLSHAPE_T_a36ef714ab6c4cbeb7243ada1f4fadbc_Shape">
              <a:extLst>
                <a:ext uri="{FF2B5EF4-FFF2-40B4-BE49-F238E27FC236}">
                  <a16:creationId xmlns:a16="http://schemas.microsoft.com/office/drawing/2014/main" id="{A5DEC03B-ACE1-43B9-BF90-5E63C1D76C52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4935231" y="3540761"/>
              <a:ext cx="1168400" cy="2794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95" name="OTLSHAPE_T_a36ef714ab6c4cbeb7243ada1f4fadbc_Title">
              <a:extLst>
                <a:ext uri="{FF2B5EF4-FFF2-40B4-BE49-F238E27FC236}">
                  <a16:creationId xmlns:a16="http://schemas.microsoft.com/office/drawing/2014/main" id="{3BAABF06-569A-4D8C-A4F9-4F5B7049D13A}"/>
                </a:ext>
              </a:extLst>
            </p:cNvPr>
            <p:cNvSpPr txBox="1"/>
            <p:nvPr>
              <p:custDataLst>
                <p:tags r:id="rId57"/>
              </p:custDataLst>
            </p:nvPr>
          </p:nvSpPr>
          <p:spPr>
            <a:xfrm>
              <a:off x="5099128" y="3581034"/>
              <a:ext cx="833749" cy="181923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200" spc="-8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게임 화면 크기 비율 고정</a:t>
              </a:r>
              <a:endParaRPr lang="en-GB" sz="1200" spc="-8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31C4A25A-36E1-41D6-BD61-1496B62038AE}"/>
              </a:ext>
            </a:extLst>
          </p:cNvPr>
          <p:cNvGrpSpPr/>
          <p:nvPr/>
        </p:nvGrpSpPr>
        <p:grpSpPr>
          <a:xfrm>
            <a:off x="2304828" y="4267039"/>
            <a:ext cx="2327492" cy="283613"/>
            <a:chOff x="4935231" y="3540761"/>
            <a:chExt cx="1168400" cy="279400"/>
          </a:xfrm>
          <a:solidFill>
            <a:srgbClr val="53ADC9"/>
          </a:solidFill>
        </p:grpSpPr>
        <p:sp>
          <p:nvSpPr>
            <p:cNvPr id="97" name="OTLSHAPE_T_a36ef714ab6c4cbeb7243ada1f4fadbc_Shape">
              <a:extLst>
                <a:ext uri="{FF2B5EF4-FFF2-40B4-BE49-F238E27FC236}">
                  <a16:creationId xmlns:a16="http://schemas.microsoft.com/office/drawing/2014/main" id="{E540C1BE-01E5-4C0F-A88E-3625AE144F03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4935231" y="3540761"/>
              <a:ext cx="1168400" cy="2794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98" name="OTLSHAPE_T_a36ef714ab6c4cbeb7243ada1f4fadbc_Title">
              <a:extLst>
                <a:ext uri="{FF2B5EF4-FFF2-40B4-BE49-F238E27FC236}">
                  <a16:creationId xmlns:a16="http://schemas.microsoft.com/office/drawing/2014/main" id="{3CF83BBD-528E-48A9-93BE-D4FD3BB1014E}"/>
                </a:ext>
              </a:extLst>
            </p:cNvPr>
            <p:cNvSpPr txBox="1"/>
            <p:nvPr>
              <p:custDataLst>
                <p:tags r:id="rId55"/>
              </p:custDataLst>
            </p:nvPr>
          </p:nvSpPr>
          <p:spPr>
            <a:xfrm>
              <a:off x="5099128" y="3579661"/>
              <a:ext cx="833749" cy="184666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200" spc="-8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배경화면 수정</a:t>
              </a:r>
              <a:endParaRPr lang="en-GB" sz="1200" spc="-8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CB3C061-1ABF-4D0F-8DA1-22013E143A57}"/>
              </a:ext>
            </a:extLst>
          </p:cNvPr>
          <p:cNvGrpSpPr/>
          <p:nvPr/>
        </p:nvGrpSpPr>
        <p:grpSpPr>
          <a:xfrm>
            <a:off x="10199692" y="4287457"/>
            <a:ext cx="873317" cy="288667"/>
            <a:chOff x="10498178" y="4622799"/>
            <a:chExt cx="876300" cy="288667"/>
          </a:xfrm>
        </p:grpSpPr>
        <p:sp>
          <p:nvSpPr>
            <p:cNvPr id="100" name="OTLSHAPE_T_3ec5855190e047c182e0258926c25985_Shape">
              <a:extLst>
                <a:ext uri="{FF2B5EF4-FFF2-40B4-BE49-F238E27FC236}">
                  <a16:creationId xmlns:a16="http://schemas.microsoft.com/office/drawing/2014/main" id="{39285632-6E96-4599-ABEA-7368BE7A0CEB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0540418" y="4622799"/>
              <a:ext cx="787400" cy="288667"/>
            </a:xfrm>
            <a:prstGeom prst="roundRect">
              <a:avLst/>
            </a:prstGeom>
            <a:solidFill>
              <a:srgbClr val="4AB5C4"/>
            </a:solidFill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1" name="OTLSHAPE_T_3ec5855190e047c182e0258926c25985_Title">
              <a:extLst>
                <a:ext uri="{FF2B5EF4-FFF2-40B4-BE49-F238E27FC236}">
                  <a16:creationId xmlns:a16="http://schemas.microsoft.com/office/drawing/2014/main" id="{E92C16C0-38C1-400A-997C-A5F563E14520}"/>
                </a:ext>
              </a:extLst>
            </p:cNvPr>
            <p:cNvSpPr txBox="1"/>
            <p:nvPr>
              <p:custDataLst>
                <p:tags r:id="rId53"/>
              </p:custDataLst>
            </p:nvPr>
          </p:nvSpPr>
          <p:spPr>
            <a:xfrm>
              <a:off x="10498178" y="4672800"/>
              <a:ext cx="876300" cy="18466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200" spc="-6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최종 발표</a:t>
              </a:r>
              <a:endParaRPr lang="en-GB" sz="1200" spc="-6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DF5D48B-47C1-4DA2-B2F9-306FB5CC910C}"/>
              </a:ext>
            </a:extLst>
          </p:cNvPr>
          <p:cNvGrpSpPr/>
          <p:nvPr/>
        </p:nvGrpSpPr>
        <p:grpSpPr>
          <a:xfrm>
            <a:off x="9276041" y="3954617"/>
            <a:ext cx="1746634" cy="278010"/>
            <a:chOff x="4935231" y="3540761"/>
            <a:chExt cx="1168400" cy="279400"/>
          </a:xfrm>
          <a:solidFill>
            <a:srgbClr val="4AB5C4"/>
          </a:solidFill>
        </p:grpSpPr>
        <p:sp>
          <p:nvSpPr>
            <p:cNvPr id="103" name="OTLSHAPE_T_a36ef714ab6c4cbeb7243ada1f4fadbc_Shape">
              <a:extLst>
                <a:ext uri="{FF2B5EF4-FFF2-40B4-BE49-F238E27FC236}">
                  <a16:creationId xmlns:a16="http://schemas.microsoft.com/office/drawing/2014/main" id="{EC4A285C-7B81-44FE-8E3F-89284ADB2487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4935231" y="3540761"/>
              <a:ext cx="1168400" cy="2794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4" name="OTLSHAPE_T_a36ef714ab6c4cbeb7243ada1f4fadbc_Title">
              <a:extLst>
                <a:ext uri="{FF2B5EF4-FFF2-40B4-BE49-F238E27FC236}">
                  <a16:creationId xmlns:a16="http://schemas.microsoft.com/office/drawing/2014/main" id="{9F42F2B7-02C0-49C7-867F-5086E5DAADA2}"/>
                </a:ext>
              </a:extLst>
            </p:cNvPr>
            <p:cNvSpPr txBox="1"/>
            <p:nvPr>
              <p:custDataLst>
                <p:tags r:id="rId51"/>
              </p:custDataLst>
            </p:nvPr>
          </p:nvSpPr>
          <p:spPr>
            <a:xfrm>
              <a:off x="5053010" y="3579856"/>
              <a:ext cx="923765" cy="18559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200" spc="-8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프로젝트 최종 수정</a:t>
              </a:r>
              <a:endParaRPr lang="en-GB" sz="1200" spc="-8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C1B40B6-F0CA-415B-AE90-9D6A7FBD43D8}"/>
              </a:ext>
            </a:extLst>
          </p:cNvPr>
          <p:cNvSpPr/>
          <p:nvPr/>
        </p:nvSpPr>
        <p:spPr>
          <a:xfrm>
            <a:off x="7089259" y="2989746"/>
            <a:ext cx="21192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8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일시 정지 화면 구성</a:t>
            </a:r>
            <a:endParaRPr lang="en-US" altLang="ko-KR" sz="1200" spc="-8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8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오버 화면 구성</a:t>
            </a:r>
            <a:endParaRPr lang="en-US" altLang="ko-KR" sz="1200" spc="-8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8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싱글</a:t>
            </a:r>
            <a:r>
              <a:rPr lang="en-US" altLang="ko-KR" sz="1200" spc="-8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spc="-8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모드 화면 수정</a:t>
            </a:r>
            <a:endParaRPr lang="en-US" altLang="ko-KR" sz="1200" spc="-8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200" spc="-8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8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아코</a:t>
            </a:r>
            <a:r>
              <a:rPr lang="ko-KR" altLang="en-US" sz="1200" spc="-8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캐릭터 삽입</a:t>
            </a:r>
            <a:endParaRPr lang="en-US" altLang="ko-KR" sz="1200" spc="-8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8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오류 해결</a:t>
            </a:r>
            <a:endParaRPr lang="en-GB" altLang="ko-KR" sz="1200" spc="-8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EF93DFE-0FFC-4A12-97FA-45096E3C6C93}"/>
              </a:ext>
            </a:extLst>
          </p:cNvPr>
          <p:cNvGrpSpPr/>
          <p:nvPr/>
        </p:nvGrpSpPr>
        <p:grpSpPr>
          <a:xfrm>
            <a:off x="4631107" y="3925949"/>
            <a:ext cx="2327494" cy="286694"/>
            <a:chOff x="4923366" y="3524627"/>
            <a:chExt cx="1168400" cy="279400"/>
          </a:xfrm>
          <a:solidFill>
            <a:srgbClr val="0989B1"/>
          </a:solidFill>
        </p:grpSpPr>
        <p:sp>
          <p:nvSpPr>
            <p:cNvPr id="107" name="OTLSHAPE_T_a36ef714ab6c4cbeb7243ada1f4fadbc_Shape">
              <a:extLst>
                <a:ext uri="{FF2B5EF4-FFF2-40B4-BE49-F238E27FC236}">
                  <a16:creationId xmlns:a16="http://schemas.microsoft.com/office/drawing/2014/main" id="{A3EC3078-A4BA-44F7-9223-07A679709FC9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4923366" y="3524627"/>
              <a:ext cx="1168400" cy="2794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8" name="OTLSHAPE_T_a36ef714ab6c4cbeb7243ada1f4fadbc_Title">
              <a:extLst>
                <a:ext uri="{FF2B5EF4-FFF2-40B4-BE49-F238E27FC236}">
                  <a16:creationId xmlns:a16="http://schemas.microsoft.com/office/drawing/2014/main" id="{97B1A0DC-140C-47ED-8B16-D6B0E934FA41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5099128" y="3579661"/>
              <a:ext cx="833749" cy="18466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200" spc="-8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일시 정지 화면 구성</a:t>
              </a:r>
              <a:endParaRPr lang="en-GB" sz="1200" spc="-8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0F9AC6B-9186-47F2-814E-92F89673DFC0}"/>
              </a:ext>
            </a:extLst>
          </p:cNvPr>
          <p:cNvSpPr/>
          <p:nvPr/>
        </p:nvSpPr>
        <p:spPr>
          <a:xfrm>
            <a:off x="7089259" y="5381956"/>
            <a:ext cx="21192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200" spc="-8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8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모드 기능</a:t>
            </a:r>
            <a:r>
              <a:rPr lang="en-GB" altLang="ko-KR" sz="1200" spc="-8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200" spc="-8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</a:t>
            </a:r>
            <a:endParaRPr lang="en-US" altLang="ko-KR" sz="1200" spc="-8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8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모드 게임오버 화면 구현</a:t>
            </a:r>
            <a:endParaRPr lang="en-US" altLang="ko-KR" sz="1200" spc="-8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8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오류 해결</a:t>
            </a:r>
            <a:endParaRPr lang="en-US" altLang="ko-KR" sz="1200" spc="-8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0" name="OTLSHAPE_TB_00000000000000000000000000000000_ScaleMarking1">
            <a:extLst>
              <a:ext uri="{FF2B5EF4-FFF2-40B4-BE49-F238E27FC236}">
                <a16:creationId xmlns:a16="http://schemas.microsoft.com/office/drawing/2014/main" id="{F0E4F21C-FC04-4808-BD37-E6EFB9B050DF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2351268" y="2972544"/>
            <a:ext cx="580383" cy="186054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ko-KR" altLang="en-US" sz="1200" spc="-14" dirty="0" err="1">
                <a:solidFill>
                  <a:schemeClr val="dk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김연진</a:t>
            </a:r>
            <a:endParaRPr lang="en-GB" sz="1200" spc="-14" dirty="0">
              <a:solidFill>
                <a:schemeClr val="dk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1" name="OTLSHAPE_TB_00000000000000000000000000000000_ScaleMarking1">
            <a:extLst>
              <a:ext uri="{FF2B5EF4-FFF2-40B4-BE49-F238E27FC236}">
                <a16:creationId xmlns:a16="http://schemas.microsoft.com/office/drawing/2014/main" id="{B0DB4798-90EC-436F-83F1-381CB60472FB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2356182" y="3316014"/>
            <a:ext cx="580383" cy="186054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ko-KR" altLang="en-US" sz="1200" spc="-14" dirty="0" err="1">
                <a:solidFill>
                  <a:schemeClr val="dk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최성연</a:t>
            </a:r>
            <a:endParaRPr lang="en-GB" sz="1200" spc="-14" dirty="0">
              <a:solidFill>
                <a:schemeClr val="dk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2" name="OTLSHAPE_TB_00000000000000000000000000000000_ScaleMarking1">
            <a:extLst>
              <a:ext uri="{FF2B5EF4-FFF2-40B4-BE49-F238E27FC236}">
                <a16:creationId xmlns:a16="http://schemas.microsoft.com/office/drawing/2014/main" id="{840434B2-D762-481F-A67D-297E42626A0B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2366284" y="3651015"/>
            <a:ext cx="580383" cy="186054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ko-KR" altLang="en-US" sz="1200" spc="-14" dirty="0" err="1">
                <a:solidFill>
                  <a:schemeClr val="dk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최석진</a:t>
            </a:r>
            <a:endParaRPr lang="en-GB" sz="1200" spc="-14" dirty="0">
              <a:solidFill>
                <a:schemeClr val="dk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3" name="OTLSHAPE_TB_00000000000000000000000000000000_ScaleMarking1">
            <a:extLst>
              <a:ext uri="{FF2B5EF4-FFF2-40B4-BE49-F238E27FC236}">
                <a16:creationId xmlns:a16="http://schemas.microsoft.com/office/drawing/2014/main" id="{1DAB2EC2-691D-4604-96F6-61217D3F9087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4690554" y="5040268"/>
            <a:ext cx="580383" cy="186054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ko-KR" altLang="en-US" sz="1200" spc="-14" dirty="0" err="1">
                <a:solidFill>
                  <a:schemeClr val="dk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김연진</a:t>
            </a:r>
            <a:endParaRPr lang="en-GB" sz="1200" spc="-14" dirty="0">
              <a:solidFill>
                <a:schemeClr val="dk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4" name="OTLSHAPE_TB_00000000000000000000000000000000_ScaleMarking1">
            <a:extLst>
              <a:ext uri="{FF2B5EF4-FFF2-40B4-BE49-F238E27FC236}">
                <a16:creationId xmlns:a16="http://schemas.microsoft.com/office/drawing/2014/main" id="{FEE66A60-83FA-41CB-AD58-142C014AF3C3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2367682" y="3979584"/>
            <a:ext cx="580383" cy="186054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ko-KR" altLang="en-US" sz="1200" spc="-14" dirty="0" err="1">
                <a:solidFill>
                  <a:schemeClr val="dk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최석진</a:t>
            </a:r>
            <a:endParaRPr lang="en-GB" sz="1200" spc="-14" dirty="0">
              <a:solidFill>
                <a:schemeClr val="dk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5" name="OTLSHAPE_TB_00000000000000000000000000000000_ScaleMarking1">
            <a:extLst>
              <a:ext uri="{FF2B5EF4-FFF2-40B4-BE49-F238E27FC236}">
                <a16:creationId xmlns:a16="http://schemas.microsoft.com/office/drawing/2014/main" id="{8C856CB0-48B1-4FBC-B913-B3293E7A57BA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>
            <a:off x="2356181" y="4315818"/>
            <a:ext cx="580383" cy="186054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ko-KR" altLang="en-US" sz="1200" spc="-14" dirty="0" err="1">
                <a:solidFill>
                  <a:schemeClr val="dk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최석진</a:t>
            </a:r>
            <a:endParaRPr lang="en-GB" sz="1200" spc="-14" dirty="0">
              <a:solidFill>
                <a:schemeClr val="dk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6" name="OTLSHAPE_TB_00000000000000000000000000000000_ScaleMarking1">
            <a:extLst>
              <a:ext uri="{FF2B5EF4-FFF2-40B4-BE49-F238E27FC236}">
                <a16:creationId xmlns:a16="http://schemas.microsoft.com/office/drawing/2014/main" id="{E9B78D54-66A0-44CD-B08B-AE85BF8E80C3}"/>
              </a:ext>
            </a:extLst>
          </p:cNvPr>
          <p:cNvSpPr txBox="1"/>
          <p:nvPr>
            <p:custDataLst>
              <p:tags r:id="rId41"/>
            </p:custDataLst>
          </p:nvPr>
        </p:nvSpPr>
        <p:spPr>
          <a:xfrm>
            <a:off x="4690554" y="2973340"/>
            <a:ext cx="580383" cy="186054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ko-KR" altLang="en-US" sz="1200" spc="-14" dirty="0" err="1">
                <a:solidFill>
                  <a:schemeClr val="dk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김연진</a:t>
            </a:r>
            <a:endParaRPr lang="en-GB" sz="1200" spc="-14" dirty="0">
              <a:solidFill>
                <a:schemeClr val="dk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7" name="OTLSHAPE_TB_00000000000000000000000000000000_ScaleMarking1">
            <a:extLst>
              <a:ext uri="{FF2B5EF4-FFF2-40B4-BE49-F238E27FC236}">
                <a16:creationId xmlns:a16="http://schemas.microsoft.com/office/drawing/2014/main" id="{8C6BB25F-2DCC-480F-AF3B-1D0ACCE50A8B}"/>
              </a:ext>
            </a:extLst>
          </p:cNvPr>
          <p:cNvSpPr txBox="1"/>
          <p:nvPr>
            <p:custDataLst>
              <p:tags r:id="rId42"/>
            </p:custDataLst>
          </p:nvPr>
        </p:nvSpPr>
        <p:spPr>
          <a:xfrm>
            <a:off x="4689590" y="3310200"/>
            <a:ext cx="580383" cy="186054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ko-KR" altLang="en-US" sz="1200" spc="-14" dirty="0" err="1">
                <a:solidFill>
                  <a:schemeClr val="dk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최성연</a:t>
            </a:r>
            <a:endParaRPr lang="en-GB" sz="1200" spc="-14" dirty="0">
              <a:solidFill>
                <a:schemeClr val="dk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8" name="OTLSHAPE_TB_00000000000000000000000000000000_ScaleMarking1">
            <a:extLst>
              <a:ext uri="{FF2B5EF4-FFF2-40B4-BE49-F238E27FC236}">
                <a16:creationId xmlns:a16="http://schemas.microsoft.com/office/drawing/2014/main" id="{A07642DC-A6D0-4788-87F1-34C0656A6A57}"/>
              </a:ext>
            </a:extLst>
          </p:cNvPr>
          <p:cNvSpPr txBox="1"/>
          <p:nvPr>
            <p:custDataLst>
              <p:tags r:id="rId43"/>
            </p:custDataLst>
          </p:nvPr>
        </p:nvSpPr>
        <p:spPr>
          <a:xfrm>
            <a:off x="4699692" y="3645201"/>
            <a:ext cx="580383" cy="186054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ko-KR" altLang="en-US" sz="1200" spc="-14" dirty="0" err="1">
                <a:solidFill>
                  <a:schemeClr val="dk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최석진</a:t>
            </a:r>
            <a:endParaRPr lang="en-GB" sz="1200" spc="-14" dirty="0">
              <a:solidFill>
                <a:schemeClr val="dk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9" name="OTLSHAPE_TB_00000000000000000000000000000000_ScaleMarking1">
            <a:extLst>
              <a:ext uri="{FF2B5EF4-FFF2-40B4-BE49-F238E27FC236}">
                <a16:creationId xmlns:a16="http://schemas.microsoft.com/office/drawing/2014/main" id="{C6FDD5E1-09E4-4865-AFD5-BC0FFA94240D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4695746" y="3979584"/>
            <a:ext cx="580383" cy="186054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ko-KR" altLang="en-US" sz="1200" spc="-14" dirty="0" err="1">
                <a:solidFill>
                  <a:schemeClr val="dk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최성연</a:t>
            </a:r>
            <a:endParaRPr lang="en-GB" sz="1200" spc="-14" dirty="0">
              <a:solidFill>
                <a:schemeClr val="dk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6" name="Picture 2" descr="finish stamp에 대한 이미지 검색결과">
            <a:extLst>
              <a:ext uri="{FF2B5EF4-FFF2-40B4-BE49-F238E27FC236}">
                <a16:creationId xmlns:a16="http://schemas.microsoft.com/office/drawing/2014/main" id="{E0881918-25A0-48A0-B07E-025BD5152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7">
            <a:extLst>
              <a:ext uri="{BEBA8EAE-BF5A-486C-A8C5-ECC9F3942E4B}">
                <a14:imgProps xmlns:a14="http://schemas.microsoft.com/office/drawing/2010/main">
                  <a14:imgLayer r:embed="rId88">
                    <a14:imgEffect>
                      <a14:backgroundRemoval t="327" b="97386" l="3105" r="95588">
                        <a14:foregroundMark x1="40033" y1="37255" x2="85621" y2="25817"/>
                        <a14:foregroundMark x1="32026" y1="5556" x2="22712" y2="11438"/>
                        <a14:foregroundMark x1="22712" y1="11438" x2="5065" y2="31046"/>
                        <a14:foregroundMark x1="5065" y1="31046" x2="1307" y2="58170"/>
                        <a14:foregroundMark x1="1307" y1="58170" x2="4235" y2="71292"/>
                        <a14:foregroundMark x1="17664" y1="87745" x2="29412" y2="92810"/>
                        <a14:foregroundMark x1="15546" y1="86832" x2="17664" y2="87745"/>
                        <a14:foregroundMark x1="29412" y1="92810" x2="32728" y2="92754"/>
                        <a14:foregroundMark x1="75644" y1="88961" x2="82102" y2="87510"/>
                        <a14:foregroundMark x1="97965" y1="62418" x2="99020" y2="37092"/>
                        <a14:foregroundMark x1="97938" y1="63072" x2="97965" y2="62418"/>
                        <a14:foregroundMark x1="99020" y1="37092" x2="89542" y2="22386"/>
                        <a14:foregroundMark x1="89542" y1="22386" x2="64869" y2="2778"/>
                        <a14:foregroundMark x1="64869" y1="2778" x2="41503" y2="327"/>
                        <a14:foregroundMark x1="41503" y1="327" x2="31209" y2="6046"/>
                        <a14:foregroundMark x1="7190" y1="28595" x2="3105" y2="47222"/>
                        <a14:foregroundMark x1="29739" y1="94935" x2="58333" y2="97386"/>
                        <a14:foregroundMark x1="58333" y1="97386" x2="67647" y2="95098"/>
                        <a14:foregroundMark x1="95588" y1="64869" x2="94935" y2="69771"/>
                        <a14:foregroundMark x1="84031" y1="42036" x2="84477" y2="44444"/>
                        <a14:foregroundMark x1="82843" y1="35621" x2="83602" y2="39717"/>
                        <a14:foregroundMark x1="87285" y1="38160" x2="87908" y2="36765"/>
                        <a14:foregroundMark x1="84477" y1="44444" x2="85142" y2="42956"/>
                        <a14:foregroundMark x1="87908" y1="36765" x2="83987" y2="35948"/>
                        <a14:foregroundMark x1="77451" y1="37745" x2="73478" y2="39774"/>
                        <a14:foregroundMark x1="74581" y1="43299" x2="77541" y2="44303"/>
                        <a14:foregroundMark x1="11595" y1="57223" x2="8170" y2="58007"/>
                        <a14:foregroundMark x1="15693" y1="56284" x2="14648" y2="56523"/>
                        <a14:foregroundMark x1="21113" y1="55042" x2="16612" y2="56073"/>
                        <a14:foregroundMark x1="22824" y1="54650" x2="22339" y2="54761"/>
                        <a14:foregroundMark x1="23177" y1="54570" x2="22880" y2="54638"/>
                        <a14:foregroundMark x1="32858" y1="52352" x2="30011" y2="53004"/>
                        <a14:foregroundMark x1="35425" y1="51764" x2="35089" y2="51841"/>
                        <a14:foregroundMark x1="42590" y1="50123" x2="42295" y2="50190"/>
                        <a14:foregroundMark x1="51939" y1="47982" x2="45324" y2="49497"/>
                        <a14:foregroundMark x1="58640" y1="46447" x2="56264" y2="46991"/>
                        <a14:foregroundMark x1="8170" y1="58007" x2="3758" y2="58007"/>
                        <a14:foregroundMark x1="69281" y1="39542" x2="63235" y2="39542"/>
                        <a14:backgroundMark x1="41013" y1="91503" x2="49346" y2="91340"/>
                        <a14:backgroundMark x1="49346" y1="91340" x2="61111" y2="91830"/>
                        <a14:backgroundMark x1="61111" y1="91830" x2="60458" y2="91830"/>
                        <a14:backgroundMark x1="64542" y1="91830" x2="71405" y2="86111"/>
                        <a14:backgroundMark x1="75817" y1="89216" x2="39869" y2="92810"/>
                        <a14:backgroundMark x1="39869" y1="92810" x2="39706" y2="92974"/>
                        <a14:backgroundMark x1="97549" y1="62418" x2="97549" y2="62418"/>
                        <a14:backgroundMark x1="99346" y1="63072" x2="99346" y2="71569"/>
                        <a14:backgroundMark x1="99346" y1="71569" x2="94281" y2="78595"/>
                        <a14:backgroundMark x1="94281" y1="78595" x2="93301" y2="83824"/>
                        <a14:backgroundMark x1="97712" y1="71405" x2="97712" y2="80392"/>
                        <a14:backgroundMark x1="97712" y1="80392" x2="90850" y2="84967"/>
                        <a14:backgroundMark x1="90850" y1="84967" x2="87255" y2="86111"/>
                        <a14:backgroundMark x1="88562" y1="83170" x2="83497" y2="88562"/>
                        <a14:backgroundMark x1="35948" y1="91503" x2="35621" y2="91993"/>
                        <a14:backgroundMark x1="34314" y1="90686" x2="39706" y2="92157"/>
                        <a14:backgroundMark x1="5392" y1="75980" x2="12908" y2="89216"/>
                        <a14:backgroundMark x1="15850" y1="87745" x2="15850" y2="87745"/>
                        <a14:backgroundMark x1="3922" y1="71405" x2="5882" y2="76634"/>
                        <a14:backgroundMark x1="21732" y1="57680" x2="22549" y2="55556"/>
                        <a14:backgroundMark x1="22549" y1="55065" x2="21242" y2="55229"/>
                        <a14:backgroundMark x1="15523" y1="56699" x2="17157" y2="54739"/>
                        <a14:backgroundMark x1="13889" y1="56046" x2="12582" y2="57843"/>
                        <a14:backgroundMark x1="52778" y1="48693" x2="55065" y2="50327"/>
                        <a14:backgroundMark x1="52778" y1="47712" x2="53105" y2="48693"/>
                        <a14:backgroundMark x1="59804" y1="44771" x2="66013" y2="45588"/>
                        <a14:backgroundMark x1="70844" y1="42473" x2="72059" y2="39869"/>
                        <a14:backgroundMark x1="70798" y1="41925" x2="72222" y2="41830"/>
                        <a14:backgroundMark x1="77451" y1="44444" x2="80065" y2="44444"/>
                        <a14:backgroundMark x1="85948" y1="38889" x2="87908" y2="41340"/>
                        <a14:backgroundMark x1="85948" y1="38725" x2="87418" y2="41993"/>
                        <a14:backgroundMark x1="43464" y1="48693" x2="45915" y2="48529"/>
                        <a14:backgroundMark x1="32516" y1="52941" x2="34641" y2="52614"/>
                        <a14:backgroundMark x1="30556" y1="54902" x2="30556" y2="54902"/>
                        <a14:backgroundMark x1="26797" y1="51307" x2="26961" y2="52124"/>
                        <a14:backgroundMark x1="25163" y1="50000" x2="27941" y2="57353"/>
                        <a14:backgroundMark x1="37908" y1="48693" x2="40359" y2="54575"/>
                        <a14:backgroundMark x1="71062" y1="42473" x2="71242" y2="46078"/>
                        <a14:backgroundMark x1="70915" y1="39542" x2="71054" y2="42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691" y="2558608"/>
            <a:ext cx="372223" cy="37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finish stamp에 대한 이미지 검색결과">
            <a:extLst>
              <a:ext uri="{FF2B5EF4-FFF2-40B4-BE49-F238E27FC236}">
                <a16:creationId xmlns:a16="http://schemas.microsoft.com/office/drawing/2014/main" id="{F0C5B53F-19FF-432A-A13F-51A6EE30A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7">
            <a:extLst>
              <a:ext uri="{BEBA8EAE-BF5A-486C-A8C5-ECC9F3942E4B}">
                <a14:imgProps xmlns:a14="http://schemas.microsoft.com/office/drawing/2010/main">
                  <a14:imgLayer r:embed="rId88">
                    <a14:imgEffect>
                      <a14:backgroundRemoval t="327" b="97386" l="3105" r="95588">
                        <a14:foregroundMark x1="40033" y1="37255" x2="85621" y2="25817"/>
                        <a14:foregroundMark x1="32026" y1="5556" x2="22712" y2="11438"/>
                        <a14:foregroundMark x1="22712" y1="11438" x2="5065" y2="31046"/>
                        <a14:foregroundMark x1="5065" y1="31046" x2="1307" y2="58170"/>
                        <a14:foregroundMark x1="1307" y1="58170" x2="4235" y2="71292"/>
                        <a14:foregroundMark x1="17664" y1="87745" x2="29412" y2="92810"/>
                        <a14:foregroundMark x1="15546" y1="86832" x2="17664" y2="87745"/>
                        <a14:foregroundMark x1="29412" y1="92810" x2="32728" y2="92754"/>
                        <a14:foregroundMark x1="75644" y1="88961" x2="82102" y2="87510"/>
                        <a14:foregroundMark x1="97965" y1="62418" x2="99020" y2="37092"/>
                        <a14:foregroundMark x1="97938" y1="63072" x2="97965" y2="62418"/>
                        <a14:foregroundMark x1="99020" y1="37092" x2="89542" y2="22386"/>
                        <a14:foregroundMark x1="89542" y1="22386" x2="64869" y2="2778"/>
                        <a14:foregroundMark x1="64869" y1="2778" x2="41503" y2="327"/>
                        <a14:foregroundMark x1="41503" y1="327" x2="31209" y2="6046"/>
                        <a14:foregroundMark x1="7190" y1="28595" x2="3105" y2="47222"/>
                        <a14:foregroundMark x1="29739" y1="94935" x2="58333" y2="97386"/>
                        <a14:foregroundMark x1="58333" y1="97386" x2="67647" y2="95098"/>
                        <a14:foregroundMark x1="95588" y1="64869" x2="94935" y2="69771"/>
                        <a14:foregroundMark x1="84031" y1="42036" x2="84477" y2="44444"/>
                        <a14:foregroundMark x1="82843" y1="35621" x2="83602" y2="39717"/>
                        <a14:foregroundMark x1="87285" y1="38160" x2="87908" y2="36765"/>
                        <a14:foregroundMark x1="84477" y1="44444" x2="85142" y2="42956"/>
                        <a14:foregroundMark x1="87908" y1="36765" x2="83987" y2="35948"/>
                        <a14:foregroundMark x1="77451" y1="37745" x2="73478" y2="39774"/>
                        <a14:foregroundMark x1="74581" y1="43299" x2="77541" y2="44303"/>
                        <a14:foregroundMark x1="11595" y1="57223" x2="8170" y2="58007"/>
                        <a14:foregroundMark x1="15693" y1="56284" x2="14648" y2="56523"/>
                        <a14:foregroundMark x1="21113" y1="55042" x2="16612" y2="56073"/>
                        <a14:foregroundMark x1="22824" y1="54650" x2="22339" y2="54761"/>
                        <a14:foregroundMark x1="23177" y1="54570" x2="22880" y2="54638"/>
                        <a14:foregroundMark x1="32858" y1="52352" x2="30011" y2="53004"/>
                        <a14:foregroundMark x1="35425" y1="51764" x2="35089" y2="51841"/>
                        <a14:foregroundMark x1="42590" y1="50123" x2="42295" y2="50190"/>
                        <a14:foregroundMark x1="51939" y1="47982" x2="45324" y2="49497"/>
                        <a14:foregroundMark x1="58640" y1="46447" x2="56264" y2="46991"/>
                        <a14:foregroundMark x1="8170" y1="58007" x2="3758" y2="58007"/>
                        <a14:foregroundMark x1="69281" y1="39542" x2="63235" y2="39542"/>
                        <a14:backgroundMark x1="41013" y1="91503" x2="49346" y2="91340"/>
                        <a14:backgroundMark x1="49346" y1="91340" x2="61111" y2="91830"/>
                        <a14:backgroundMark x1="61111" y1="91830" x2="60458" y2="91830"/>
                        <a14:backgroundMark x1="64542" y1="91830" x2="71405" y2="86111"/>
                        <a14:backgroundMark x1="75817" y1="89216" x2="39869" y2="92810"/>
                        <a14:backgroundMark x1="39869" y1="92810" x2="39706" y2="92974"/>
                        <a14:backgroundMark x1="97549" y1="62418" x2="97549" y2="62418"/>
                        <a14:backgroundMark x1="99346" y1="63072" x2="99346" y2="71569"/>
                        <a14:backgroundMark x1="99346" y1="71569" x2="94281" y2="78595"/>
                        <a14:backgroundMark x1="94281" y1="78595" x2="93301" y2="83824"/>
                        <a14:backgroundMark x1="97712" y1="71405" x2="97712" y2="80392"/>
                        <a14:backgroundMark x1="97712" y1="80392" x2="90850" y2="84967"/>
                        <a14:backgroundMark x1="90850" y1="84967" x2="87255" y2="86111"/>
                        <a14:backgroundMark x1="88562" y1="83170" x2="83497" y2="88562"/>
                        <a14:backgroundMark x1="35948" y1="91503" x2="35621" y2="91993"/>
                        <a14:backgroundMark x1="34314" y1="90686" x2="39706" y2="92157"/>
                        <a14:backgroundMark x1="5392" y1="75980" x2="12908" y2="89216"/>
                        <a14:backgroundMark x1="15850" y1="87745" x2="15850" y2="87745"/>
                        <a14:backgroundMark x1="3922" y1="71405" x2="5882" y2="76634"/>
                        <a14:backgroundMark x1="21732" y1="57680" x2="22549" y2="55556"/>
                        <a14:backgroundMark x1="22549" y1="55065" x2="21242" y2="55229"/>
                        <a14:backgroundMark x1="15523" y1="56699" x2="17157" y2="54739"/>
                        <a14:backgroundMark x1="13889" y1="56046" x2="12582" y2="57843"/>
                        <a14:backgroundMark x1="52778" y1="48693" x2="55065" y2="50327"/>
                        <a14:backgroundMark x1="52778" y1="47712" x2="53105" y2="48693"/>
                        <a14:backgroundMark x1="59804" y1="44771" x2="66013" y2="45588"/>
                        <a14:backgroundMark x1="70844" y1="42473" x2="72059" y2="39869"/>
                        <a14:backgroundMark x1="70798" y1="41925" x2="72222" y2="41830"/>
                        <a14:backgroundMark x1="77451" y1="44444" x2="80065" y2="44444"/>
                        <a14:backgroundMark x1="85948" y1="38889" x2="87908" y2="41340"/>
                        <a14:backgroundMark x1="85948" y1="38725" x2="87418" y2="41993"/>
                        <a14:backgroundMark x1="43464" y1="48693" x2="45915" y2="48529"/>
                        <a14:backgroundMark x1="32516" y1="52941" x2="34641" y2="52614"/>
                        <a14:backgroundMark x1="30556" y1="54902" x2="30556" y2="54902"/>
                        <a14:backgroundMark x1="26797" y1="51307" x2="26961" y2="52124"/>
                        <a14:backgroundMark x1="25163" y1="50000" x2="27941" y2="57353"/>
                        <a14:backgroundMark x1="37908" y1="48693" x2="40359" y2="54575"/>
                        <a14:backgroundMark x1="71062" y1="42473" x2="71242" y2="46078"/>
                        <a14:backgroundMark x1="70915" y1="39542" x2="71054" y2="42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629" y="2871363"/>
            <a:ext cx="372223" cy="37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finish stamp에 대한 이미지 검색결과">
            <a:extLst>
              <a:ext uri="{FF2B5EF4-FFF2-40B4-BE49-F238E27FC236}">
                <a16:creationId xmlns:a16="http://schemas.microsoft.com/office/drawing/2014/main" id="{AEFB2DFC-D54E-41A0-9516-C6BF0DD00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7">
            <a:extLst>
              <a:ext uri="{BEBA8EAE-BF5A-486C-A8C5-ECC9F3942E4B}">
                <a14:imgProps xmlns:a14="http://schemas.microsoft.com/office/drawing/2010/main">
                  <a14:imgLayer r:embed="rId88">
                    <a14:imgEffect>
                      <a14:backgroundRemoval t="327" b="97386" l="3105" r="95588">
                        <a14:foregroundMark x1="40033" y1="37255" x2="85621" y2="25817"/>
                        <a14:foregroundMark x1="32026" y1="5556" x2="22712" y2="11438"/>
                        <a14:foregroundMark x1="22712" y1="11438" x2="5065" y2="31046"/>
                        <a14:foregroundMark x1="5065" y1="31046" x2="1307" y2="58170"/>
                        <a14:foregroundMark x1="1307" y1="58170" x2="4235" y2="71292"/>
                        <a14:foregroundMark x1="17664" y1="87745" x2="29412" y2="92810"/>
                        <a14:foregroundMark x1="15546" y1="86832" x2="17664" y2="87745"/>
                        <a14:foregroundMark x1="29412" y1="92810" x2="32728" y2="92754"/>
                        <a14:foregroundMark x1="75644" y1="88961" x2="82102" y2="87510"/>
                        <a14:foregroundMark x1="97965" y1="62418" x2="99020" y2="37092"/>
                        <a14:foregroundMark x1="97938" y1="63072" x2="97965" y2="62418"/>
                        <a14:foregroundMark x1="99020" y1="37092" x2="89542" y2="22386"/>
                        <a14:foregroundMark x1="89542" y1="22386" x2="64869" y2="2778"/>
                        <a14:foregroundMark x1="64869" y1="2778" x2="41503" y2="327"/>
                        <a14:foregroundMark x1="41503" y1="327" x2="31209" y2="6046"/>
                        <a14:foregroundMark x1="7190" y1="28595" x2="3105" y2="47222"/>
                        <a14:foregroundMark x1="29739" y1="94935" x2="58333" y2="97386"/>
                        <a14:foregroundMark x1="58333" y1="97386" x2="67647" y2="95098"/>
                        <a14:foregroundMark x1="95588" y1="64869" x2="94935" y2="69771"/>
                        <a14:foregroundMark x1="84031" y1="42036" x2="84477" y2="44444"/>
                        <a14:foregroundMark x1="82843" y1="35621" x2="83602" y2="39717"/>
                        <a14:foregroundMark x1="87285" y1="38160" x2="87908" y2="36765"/>
                        <a14:foregroundMark x1="84477" y1="44444" x2="85142" y2="42956"/>
                        <a14:foregroundMark x1="87908" y1="36765" x2="83987" y2="35948"/>
                        <a14:foregroundMark x1="77451" y1="37745" x2="73478" y2="39774"/>
                        <a14:foregroundMark x1="74581" y1="43299" x2="77541" y2="44303"/>
                        <a14:foregroundMark x1="11595" y1="57223" x2="8170" y2="58007"/>
                        <a14:foregroundMark x1="15693" y1="56284" x2="14648" y2="56523"/>
                        <a14:foregroundMark x1="21113" y1="55042" x2="16612" y2="56073"/>
                        <a14:foregroundMark x1="22824" y1="54650" x2="22339" y2="54761"/>
                        <a14:foregroundMark x1="23177" y1="54570" x2="22880" y2="54638"/>
                        <a14:foregroundMark x1="32858" y1="52352" x2="30011" y2="53004"/>
                        <a14:foregroundMark x1="35425" y1="51764" x2="35089" y2="51841"/>
                        <a14:foregroundMark x1="42590" y1="50123" x2="42295" y2="50190"/>
                        <a14:foregroundMark x1="51939" y1="47982" x2="45324" y2="49497"/>
                        <a14:foregroundMark x1="58640" y1="46447" x2="56264" y2="46991"/>
                        <a14:foregroundMark x1="8170" y1="58007" x2="3758" y2="58007"/>
                        <a14:foregroundMark x1="69281" y1="39542" x2="63235" y2="39542"/>
                        <a14:backgroundMark x1="41013" y1="91503" x2="49346" y2="91340"/>
                        <a14:backgroundMark x1="49346" y1="91340" x2="61111" y2="91830"/>
                        <a14:backgroundMark x1="61111" y1="91830" x2="60458" y2="91830"/>
                        <a14:backgroundMark x1="64542" y1="91830" x2="71405" y2="86111"/>
                        <a14:backgroundMark x1="75817" y1="89216" x2="39869" y2="92810"/>
                        <a14:backgroundMark x1="39869" y1="92810" x2="39706" y2="92974"/>
                        <a14:backgroundMark x1="97549" y1="62418" x2="97549" y2="62418"/>
                        <a14:backgroundMark x1="99346" y1="63072" x2="99346" y2="71569"/>
                        <a14:backgroundMark x1="99346" y1="71569" x2="94281" y2="78595"/>
                        <a14:backgroundMark x1="94281" y1="78595" x2="93301" y2="83824"/>
                        <a14:backgroundMark x1="97712" y1="71405" x2="97712" y2="80392"/>
                        <a14:backgroundMark x1="97712" y1="80392" x2="90850" y2="84967"/>
                        <a14:backgroundMark x1="90850" y1="84967" x2="87255" y2="86111"/>
                        <a14:backgroundMark x1="88562" y1="83170" x2="83497" y2="88562"/>
                        <a14:backgroundMark x1="35948" y1="91503" x2="35621" y2="91993"/>
                        <a14:backgroundMark x1="34314" y1="90686" x2="39706" y2="92157"/>
                        <a14:backgroundMark x1="5392" y1="75980" x2="12908" y2="89216"/>
                        <a14:backgroundMark x1="15850" y1="87745" x2="15850" y2="87745"/>
                        <a14:backgroundMark x1="3922" y1="71405" x2="5882" y2="76634"/>
                        <a14:backgroundMark x1="21732" y1="57680" x2="22549" y2="55556"/>
                        <a14:backgroundMark x1="22549" y1="55065" x2="21242" y2="55229"/>
                        <a14:backgroundMark x1="15523" y1="56699" x2="17157" y2="54739"/>
                        <a14:backgroundMark x1="13889" y1="56046" x2="12582" y2="57843"/>
                        <a14:backgroundMark x1="52778" y1="48693" x2="55065" y2="50327"/>
                        <a14:backgroundMark x1="52778" y1="47712" x2="53105" y2="48693"/>
                        <a14:backgroundMark x1="59804" y1="44771" x2="66013" y2="45588"/>
                        <a14:backgroundMark x1="70844" y1="42473" x2="72059" y2="39869"/>
                        <a14:backgroundMark x1="70798" y1="41925" x2="72222" y2="41830"/>
                        <a14:backgroundMark x1="77451" y1="44444" x2="80065" y2="44444"/>
                        <a14:backgroundMark x1="85948" y1="38889" x2="87908" y2="41340"/>
                        <a14:backgroundMark x1="85948" y1="38725" x2="87418" y2="41993"/>
                        <a14:backgroundMark x1="43464" y1="48693" x2="45915" y2="48529"/>
                        <a14:backgroundMark x1="32516" y1="52941" x2="34641" y2="52614"/>
                        <a14:backgroundMark x1="30556" y1="54902" x2="30556" y2="54902"/>
                        <a14:backgroundMark x1="26797" y1="51307" x2="26961" y2="52124"/>
                        <a14:backgroundMark x1="25163" y1="50000" x2="27941" y2="57353"/>
                        <a14:backgroundMark x1="37908" y1="48693" x2="40359" y2="54575"/>
                        <a14:backgroundMark x1="71062" y1="42473" x2="71242" y2="46078"/>
                        <a14:backgroundMark x1="70915" y1="39542" x2="71054" y2="42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470" y="3230692"/>
            <a:ext cx="372223" cy="37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finish stamp에 대한 이미지 검색결과">
            <a:extLst>
              <a:ext uri="{FF2B5EF4-FFF2-40B4-BE49-F238E27FC236}">
                <a16:creationId xmlns:a16="http://schemas.microsoft.com/office/drawing/2014/main" id="{05064A58-846F-4F71-89D6-80065D204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7">
            <a:extLst>
              <a:ext uri="{BEBA8EAE-BF5A-486C-A8C5-ECC9F3942E4B}">
                <a14:imgProps xmlns:a14="http://schemas.microsoft.com/office/drawing/2010/main">
                  <a14:imgLayer r:embed="rId88">
                    <a14:imgEffect>
                      <a14:backgroundRemoval t="327" b="97386" l="3105" r="95588">
                        <a14:foregroundMark x1="40033" y1="37255" x2="85621" y2="25817"/>
                        <a14:foregroundMark x1="32026" y1="5556" x2="22712" y2="11438"/>
                        <a14:foregroundMark x1="22712" y1="11438" x2="5065" y2="31046"/>
                        <a14:foregroundMark x1="5065" y1="31046" x2="1307" y2="58170"/>
                        <a14:foregroundMark x1="1307" y1="58170" x2="4235" y2="71292"/>
                        <a14:foregroundMark x1="17664" y1="87745" x2="29412" y2="92810"/>
                        <a14:foregroundMark x1="15546" y1="86832" x2="17664" y2="87745"/>
                        <a14:foregroundMark x1="29412" y1="92810" x2="32728" y2="92754"/>
                        <a14:foregroundMark x1="75644" y1="88961" x2="82102" y2="87510"/>
                        <a14:foregroundMark x1="97965" y1="62418" x2="99020" y2="37092"/>
                        <a14:foregroundMark x1="97938" y1="63072" x2="97965" y2="62418"/>
                        <a14:foregroundMark x1="99020" y1="37092" x2="89542" y2="22386"/>
                        <a14:foregroundMark x1="89542" y1="22386" x2="64869" y2="2778"/>
                        <a14:foregroundMark x1="64869" y1="2778" x2="41503" y2="327"/>
                        <a14:foregroundMark x1="41503" y1="327" x2="31209" y2="6046"/>
                        <a14:foregroundMark x1="7190" y1="28595" x2="3105" y2="47222"/>
                        <a14:foregroundMark x1="29739" y1="94935" x2="58333" y2="97386"/>
                        <a14:foregroundMark x1="58333" y1="97386" x2="67647" y2="95098"/>
                        <a14:foregroundMark x1="95588" y1="64869" x2="94935" y2="69771"/>
                        <a14:foregroundMark x1="84031" y1="42036" x2="84477" y2="44444"/>
                        <a14:foregroundMark x1="82843" y1="35621" x2="83602" y2="39717"/>
                        <a14:foregroundMark x1="87285" y1="38160" x2="87908" y2="36765"/>
                        <a14:foregroundMark x1="84477" y1="44444" x2="85142" y2="42956"/>
                        <a14:foregroundMark x1="87908" y1="36765" x2="83987" y2="35948"/>
                        <a14:foregroundMark x1="77451" y1="37745" x2="73478" y2="39774"/>
                        <a14:foregroundMark x1="74581" y1="43299" x2="77541" y2="44303"/>
                        <a14:foregroundMark x1="11595" y1="57223" x2="8170" y2="58007"/>
                        <a14:foregroundMark x1="15693" y1="56284" x2="14648" y2="56523"/>
                        <a14:foregroundMark x1="21113" y1="55042" x2="16612" y2="56073"/>
                        <a14:foregroundMark x1="22824" y1="54650" x2="22339" y2="54761"/>
                        <a14:foregroundMark x1="23177" y1="54570" x2="22880" y2="54638"/>
                        <a14:foregroundMark x1="32858" y1="52352" x2="30011" y2="53004"/>
                        <a14:foregroundMark x1="35425" y1="51764" x2="35089" y2="51841"/>
                        <a14:foregroundMark x1="42590" y1="50123" x2="42295" y2="50190"/>
                        <a14:foregroundMark x1="51939" y1="47982" x2="45324" y2="49497"/>
                        <a14:foregroundMark x1="58640" y1="46447" x2="56264" y2="46991"/>
                        <a14:foregroundMark x1="8170" y1="58007" x2="3758" y2="58007"/>
                        <a14:foregroundMark x1="69281" y1="39542" x2="63235" y2="39542"/>
                        <a14:backgroundMark x1="41013" y1="91503" x2="49346" y2="91340"/>
                        <a14:backgroundMark x1="49346" y1="91340" x2="61111" y2="91830"/>
                        <a14:backgroundMark x1="61111" y1="91830" x2="60458" y2="91830"/>
                        <a14:backgroundMark x1="64542" y1="91830" x2="71405" y2="86111"/>
                        <a14:backgroundMark x1="75817" y1="89216" x2="39869" y2="92810"/>
                        <a14:backgroundMark x1="39869" y1="92810" x2="39706" y2="92974"/>
                        <a14:backgroundMark x1="97549" y1="62418" x2="97549" y2="62418"/>
                        <a14:backgroundMark x1="99346" y1="63072" x2="99346" y2="71569"/>
                        <a14:backgroundMark x1="99346" y1="71569" x2="94281" y2="78595"/>
                        <a14:backgroundMark x1="94281" y1="78595" x2="93301" y2="83824"/>
                        <a14:backgroundMark x1="97712" y1="71405" x2="97712" y2="80392"/>
                        <a14:backgroundMark x1="97712" y1="80392" x2="90850" y2="84967"/>
                        <a14:backgroundMark x1="90850" y1="84967" x2="87255" y2="86111"/>
                        <a14:backgroundMark x1="88562" y1="83170" x2="83497" y2="88562"/>
                        <a14:backgroundMark x1="35948" y1="91503" x2="35621" y2="91993"/>
                        <a14:backgroundMark x1="34314" y1="90686" x2="39706" y2="92157"/>
                        <a14:backgroundMark x1="5392" y1="75980" x2="12908" y2="89216"/>
                        <a14:backgroundMark x1="15850" y1="87745" x2="15850" y2="87745"/>
                        <a14:backgroundMark x1="3922" y1="71405" x2="5882" y2="76634"/>
                        <a14:backgroundMark x1="21732" y1="57680" x2="22549" y2="55556"/>
                        <a14:backgroundMark x1="22549" y1="55065" x2="21242" y2="55229"/>
                        <a14:backgroundMark x1="15523" y1="56699" x2="17157" y2="54739"/>
                        <a14:backgroundMark x1="13889" y1="56046" x2="12582" y2="57843"/>
                        <a14:backgroundMark x1="52778" y1="48693" x2="55065" y2="50327"/>
                        <a14:backgroundMark x1="52778" y1="47712" x2="53105" y2="48693"/>
                        <a14:backgroundMark x1="59804" y1="44771" x2="66013" y2="45588"/>
                        <a14:backgroundMark x1="70844" y1="42473" x2="72059" y2="39869"/>
                        <a14:backgroundMark x1="70798" y1="41925" x2="72222" y2="41830"/>
                        <a14:backgroundMark x1="77451" y1="44444" x2="80065" y2="44444"/>
                        <a14:backgroundMark x1="85948" y1="38889" x2="87908" y2="41340"/>
                        <a14:backgroundMark x1="85948" y1="38725" x2="87418" y2="41993"/>
                        <a14:backgroundMark x1="43464" y1="48693" x2="45915" y2="48529"/>
                        <a14:backgroundMark x1="32516" y1="52941" x2="34641" y2="52614"/>
                        <a14:backgroundMark x1="30556" y1="54902" x2="30556" y2="54902"/>
                        <a14:backgroundMark x1="26797" y1="51307" x2="26961" y2="52124"/>
                        <a14:backgroundMark x1="25163" y1="50000" x2="27941" y2="57353"/>
                        <a14:backgroundMark x1="37908" y1="48693" x2="40359" y2="54575"/>
                        <a14:backgroundMark x1="71062" y1="42473" x2="71242" y2="46078"/>
                        <a14:backgroundMark x1="70915" y1="39542" x2="71054" y2="42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906" y="3552365"/>
            <a:ext cx="372223" cy="37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finish stamp에 대한 이미지 검색결과">
            <a:extLst>
              <a:ext uri="{FF2B5EF4-FFF2-40B4-BE49-F238E27FC236}">
                <a16:creationId xmlns:a16="http://schemas.microsoft.com/office/drawing/2014/main" id="{EA8D2FBD-19C0-45BC-864E-4EABD2227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7">
            <a:extLst>
              <a:ext uri="{BEBA8EAE-BF5A-486C-A8C5-ECC9F3942E4B}">
                <a14:imgProps xmlns:a14="http://schemas.microsoft.com/office/drawing/2010/main">
                  <a14:imgLayer r:embed="rId88">
                    <a14:imgEffect>
                      <a14:backgroundRemoval t="327" b="97386" l="3105" r="95588">
                        <a14:foregroundMark x1="40033" y1="37255" x2="85621" y2="25817"/>
                        <a14:foregroundMark x1="32026" y1="5556" x2="22712" y2="11438"/>
                        <a14:foregroundMark x1="22712" y1="11438" x2="5065" y2="31046"/>
                        <a14:foregroundMark x1="5065" y1="31046" x2="1307" y2="58170"/>
                        <a14:foregroundMark x1="1307" y1="58170" x2="4235" y2="71292"/>
                        <a14:foregroundMark x1="17664" y1="87745" x2="29412" y2="92810"/>
                        <a14:foregroundMark x1="15546" y1="86832" x2="17664" y2="87745"/>
                        <a14:foregroundMark x1="29412" y1="92810" x2="32728" y2="92754"/>
                        <a14:foregroundMark x1="75644" y1="88961" x2="82102" y2="87510"/>
                        <a14:foregroundMark x1="97965" y1="62418" x2="99020" y2="37092"/>
                        <a14:foregroundMark x1="97938" y1="63072" x2="97965" y2="62418"/>
                        <a14:foregroundMark x1="99020" y1="37092" x2="89542" y2="22386"/>
                        <a14:foregroundMark x1="89542" y1="22386" x2="64869" y2="2778"/>
                        <a14:foregroundMark x1="64869" y1="2778" x2="41503" y2="327"/>
                        <a14:foregroundMark x1="41503" y1="327" x2="31209" y2="6046"/>
                        <a14:foregroundMark x1="7190" y1="28595" x2="3105" y2="47222"/>
                        <a14:foregroundMark x1="29739" y1="94935" x2="58333" y2="97386"/>
                        <a14:foregroundMark x1="58333" y1="97386" x2="67647" y2="95098"/>
                        <a14:foregroundMark x1="95588" y1="64869" x2="94935" y2="69771"/>
                        <a14:foregroundMark x1="84031" y1="42036" x2="84477" y2="44444"/>
                        <a14:foregroundMark x1="82843" y1="35621" x2="83602" y2="39717"/>
                        <a14:foregroundMark x1="87285" y1="38160" x2="87908" y2="36765"/>
                        <a14:foregroundMark x1="84477" y1="44444" x2="85142" y2="42956"/>
                        <a14:foregroundMark x1="87908" y1="36765" x2="83987" y2="35948"/>
                        <a14:foregroundMark x1="77451" y1="37745" x2="73478" y2="39774"/>
                        <a14:foregroundMark x1="74581" y1="43299" x2="77541" y2="44303"/>
                        <a14:foregroundMark x1="11595" y1="57223" x2="8170" y2="58007"/>
                        <a14:foregroundMark x1="15693" y1="56284" x2="14648" y2="56523"/>
                        <a14:foregroundMark x1="21113" y1="55042" x2="16612" y2="56073"/>
                        <a14:foregroundMark x1="22824" y1="54650" x2="22339" y2="54761"/>
                        <a14:foregroundMark x1="23177" y1="54570" x2="22880" y2="54638"/>
                        <a14:foregroundMark x1="32858" y1="52352" x2="30011" y2="53004"/>
                        <a14:foregroundMark x1="35425" y1="51764" x2="35089" y2="51841"/>
                        <a14:foregroundMark x1="42590" y1="50123" x2="42295" y2="50190"/>
                        <a14:foregroundMark x1="51939" y1="47982" x2="45324" y2="49497"/>
                        <a14:foregroundMark x1="58640" y1="46447" x2="56264" y2="46991"/>
                        <a14:foregroundMark x1="8170" y1="58007" x2="3758" y2="58007"/>
                        <a14:foregroundMark x1="69281" y1="39542" x2="63235" y2="39542"/>
                        <a14:backgroundMark x1="41013" y1="91503" x2="49346" y2="91340"/>
                        <a14:backgroundMark x1="49346" y1="91340" x2="61111" y2="91830"/>
                        <a14:backgroundMark x1="61111" y1="91830" x2="60458" y2="91830"/>
                        <a14:backgroundMark x1="64542" y1="91830" x2="71405" y2="86111"/>
                        <a14:backgroundMark x1="75817" y1="89216" x2="39869" y2="92810"/>
                        <a14:backgroundMark x1="39869" y1="92810" x2="39706" y2="92974"/>
                        <a14:backgroundMark x1="97549" y1="62418" x2="97549" y2="62418"/>
                        <a14:backgroundMark x1="99346" y1="63072" x2="99346" y2="71569"/>
                        <a14:backgroundMark x1="99346" y1="71569" x2="94281" y2="78595"/>
                        <a14:backgroundMark x1="94281" y1="78595" x2="93301" y2="83824"/>
                        <a14:backgroundMark x1="97712" y1="71405" x2="97712" y2="80392"/>
                        <a14:backgroundMark x1="97712" y1="80392" x2="90850" y2="84967"/>
                        <a14:backgroundMark x1="90850" y1="84967" x2="87255" y2="86111"/>
                        <a14:backgroundMark x1="88562" y1="83170" x2="83497" y2="88562"/>
                        <a14:backgroundMark x1="35948" y1="91503" x2="35621" y2="91993"/>
                        <a14:backgroundMark x1="34314" y1="90686" x2="39706" y2="92157"/>
                        <a14:backgroundMark x1="5392" y1="75980" x2="12908" y2="89216"/>
                        <a14:backgroundMark x1="15850" y1="87745" x2="15850" y2="87745"/>
                        <a14:backgroundMark x1="3922" y1="71405" x2="5882" y2="76634"/>
                        <a14:backgroundMark x1="21732" y1="57680" x2="22549" y2="55556"/>
                        <a14:backgroundMark x1="22549" y1="55065" x2="21242" y2="55229"/>
                        <a14:backgroundMark x1="15523" y1="56699" x2="17157" y2="54739"/>
                        <a14:backgroundMark x1="13889" y1="56046" x2="12582" y2="57843"/>
                        <a14:backgroundMark x1="52778" y1="48693" x2="55065" y2="50327"/>
                        <a14:backgroundMark x1="52778" y1="47712" x2="53105" y2="48693"/>
                        <a14:backgroundMark x1="59804" y1="44771" x2="66013" y2="45588"/>
                        <a14:backgroundMark x1="70844" y1="42473" x2="72059" y2="39869"/>
                        <a14:backgroundMark x1="70798" y1="41925" x2="72222" y2="41830"/>
                        <a14:backgroundMark x1="77451" y1="44444" x2="80065" y2="44444"/>
                        <a14:backgroundMark x1="85948" y1="38889" x2="87908" y2="41340"/>
                        <a14:backgroundMark x1="85948" y1="38725" x2="87418" y2="41993"/>
                        <a14:backgroundMark x1="43464" y1="48693" x2="45915" y2="48529"/>
                        <a14:backgroundMark x1="32516" y1="52941" x2="34641" y2="52614"/>
                        <a14:backgroundMark x1="30556" y1="54902" x2="30556" y2="54902"/>
                        <a14:backgroundMark x1="26797" y1="51307" x2="26961" y2="52124"/>
                        <a14:backgroundMark x1="25163" y1="50000" x2="27941" y2="57353"/>
                        <a14:backgroundMark x1="37908" y1="48693" x2="40359" y2="54575"/>
                        <a14:backgroundMark x1="71062" y1="42473" x2="71242" y2="46078"/>
                        <a14:backgroundMark x1="70915" y1="39542" x2="71054" y2="42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17" y="3874972"/>
            <a:ext cx="372223" cy="37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finish stamp에 대한 이미지 검색결과">
            <a:extLst>
              <a:ext uri="{FF2B5EF4-FFF2-40B4-BE49-F238E27FC236}">
                <a16:creationId xmlns:a16="http://schemas.microsoft.com/office/drawing/2014/main" id="{01C68C6F-1AD2-44C5-AC61-AC18C081C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7">
            <a:extLst>
              <a:ext uri="{BEBA8EAE-BF5A-486C-A8C5-ECC9F3942E4B}">
                <a14:imgProps xmlns:a14="http://schemas.microsoft.com/office/drawing/2010/main">
                  <a14:imgLayer r:embed="rId88">
                    <a14:imgEffect>
                      <a14:backgroundRemoval t="327" b="97386" l="3105" r="95588">
                        <a14:foregroundMark x1="40033" y1="37255" x2="85621" y2="25817"/>
                        <a14:foregroundMark x1="32026" y1="5556" x2="22712" y2="11438"/>
                        <a14:foregroundMark x1="22712" y1="11438" x2="5065" y2="31046"/>
                        <a14:foregroundMark x1="5065" y1="31046" x2="1307" y2="58170"/>
                        <a14:foregroundMark x1="1307" y1="58170" x2="4235" y2="71292"/>
                        <a14:foregroundMark x1="17664" y1="87745" x2="29412" y2="92810"/>
                        <a14:foregroundMark x1="15546" y1="86832" x2="17664" y2="87745"/>
                        <a14:foregroundMark x1="29412" y1="92810" x2="32728" y2="92754"/>
                        <a14:foregroundMark x1="75644" y1="88961" x2="82102" y2="87510"/>
                        <a14:foregroundMark x1="97965" y1="62418" x2="99020" y2="37092"/>
                        <a14:foregroundMark x1="97938" y1="63072" x2="97965" y2="62418"/>
                        <a14:foregroundMark x1="99020" y1="37092" x2="89542" y2="22386"/>
                        <a14:foregroundMark x1="89542" y1="22386" x2="64869" y2="2778"/>
                        <a14:foregroundMark x1="64869" y1="2778" x2="41503" y2="327"/>
                        <a14:foregroundMark x1="41503" y1="327" x2="31209" y2="6046"/>
                        <a14:foregroundMark x1="7190" y1="28595" x2="3105" y2="47222"/>
                        <a14:foregroundMark x1="29739" y1="94935" x2="58333" y2="97386"/>
                        <a14:foregroundMark x1="58333" y1="97386" x2="67647" y2="95098"/>
                        <a14:foregroundMark x1="95588" y1="64869" x2="94935" y2="69771"/>
                        <a14:foregroundMark x1="84031" y1="42036" x2="84477" y2="44444"/>
                        <a14:foregroundMark x1="82843" y1="35621" x2="83602" y2="39717"/>
                        <a14:foregroundMark x1="87285" y1="38160" x2="87908" y2="36765"/>
                        <a14:foregroundMark x1="84477" y1="44444" x2="85142" y2="42956"/>
                        <a14:foregroundMark x1="87908" y1="36765" x2="83987" y2="35948"/>
                        <a14:foregroundMark x1="77451" y1="37745" x2="73478" y2="39774"/>
                        <a14:foregroundMark x1="74581" y1="43299" x2="77541" y2="44303"/>
                        <a14:foregroundMark x1="11595" y1="57223" x2="8170" y2="58007"/>
                        <a14:foregroundMark x1="15693" y1="56284" x2="14648" y2="56523"/>
                        <a14:foregroundMark x1="21113" y1="55042" x2="16612" y2="56073"/>
                        <a14:foregroundMark x1="22824" y1="54650" x2="22339" y2="54761"/>
                        <a14:foregroundMark x1="23177" y1="54570" x2="22880" y2="54638"/>
                        <a14:foregroundMark x1="32858" y1="52352" x2="30011" y2="53004"/>
                        <a14:foregroundMark x1="35425" y1="51764" x2="35089" y2="51841"/>
                        <a14:foregroundMark x1="42590" y1="50123" x2="42295" y2="50190"/>
                        <a14:foregroundMark x1="51939" y1="47982" x2="45324" y2="49497"/>
                        <a14:foregroundMark x1="58640" y1="46447" x2="56264" y2="46991"/>
                        <a14:foregroundMark x1="8170" y1="58007" x2="3758" y2="58007"/>
                        <a14:foregroundMark x1="69281" y1="39542" x2="63235" y2="39542"/>
                        <a14:backgroundMark x1="41013" y1="91503" x2="49346" y2="91340"/>
                        <a14:backgroundMark x1="49346" y1="91340" x2="61111" y2="91830"/>
                        <a14:backgroundMark x1="61111" y1="91830" x2="60458" y2="91830"/>
                        <a14:backgroundMark x1="64542" y1="91830" x2="71405" y2="86111"/>
                        <a14:backgroundMark x1="75817" y1="89216" x2="39869" y2="92810"/>
                        <a14:backgroundMark x1="39869" y1="92810" x2="39706" y2="92974"/>
                        <a14:backgroundMark x1="97549" y1="62418" x2="97549" y2="62418"/>
                        <a14:backgroundMark x1="99346" y1="63072" x2="99346" y2="71569"/>
                        <a14:backgroundMark x1="99346" y1="71569" x2="94281" y2="78595"/>
                        <a14:backgroundMark x1="94281" y1="78595" x2="93301" y2="83824"/>
                        <a14:backgroundMark x1="97712" y1="71405" x2="97712" y2="80392"/>
                        <a14:backgroundMark x1="97712" y1="80392" x2="90850" y2="84967"/>
                        <a14:backgroundMark x1="90850" y1="84967" x2="87255" y2="86111"/>
                        <a14:backgroundMark x1="88562" y1="83170" x2="83497" y2="88562"/>
                        <a14:backgroundMark x1="35948" y1="91503" x2="35621" y2="91993"/>
                        <a14:backgroundMark x1="34314" y1="90686" x2="39706" y2="92157"/>
                        <a14:backgroundMark x1="5392" y1="75980" x2="12908" y2="89216"/>
                        <a14:backgroundMark x1="15850" y1="87745" x2="15850" y2="87745"/>
                        <a14:backgroundMark x1="3922" y1="71405" x2="5882" y2="76634"/>
                        <a14:backgroundMark x1="21732" y1="57680" x2="22549" y2="55556"/>
                        <a14:backgroundMark x1="22549" y1="55065" x2="21242" y2="55229"/>
                        <a14:backgroundMark x1="15523" y1="56699" x2="17157" y2="54739"/>
                        <a14:backgroundMark x1="13889" y1="56046" x2="12582" y2="57843"/>
                        <a14:backgroundMark x1="52778" y1="48693" x2="55065" y2="50327"/>
                        <a14:backgroundMark x1="52778" y1="47712" x2="53105" y2="48693"/>
                        <a14:backgroundMark x1="59804" y1="44771" x2="66013" y2="45588"/>
                        <a14:backgroundMark x1="70844" y1="42473" x2="72059" y2="39869"/>
                        <a14:backgroundMark x1="70798" y1="41925" x2="72222" y2="41830"/>
                        <a14:backgroundMark x1="77451" y1="44444" x2="80065" y2="44444"/>
                        <a14:backgroundMark x1="85948" y1="38889" x2="87908" y2="41340"/>
                        <a14:backgroundMark x1="85948" y1="38725" x2="87418" y2="41993"/>
                        <a14:backgroundMark x1="43464" y1="48693" x2="45915" y2="48529"/>
                        <a14:backgroundMark x1="32516" y1="52941" x2="34641" y2="52614"/>
                        <a14:backgroundMark x1="30556" y1="54902" x2="30556" y2="54902"/>
                        <a14:backgroundMark x1="26797" y1="51307" x2="26961" y2="52124"/>
                        <a14:backgroundMark x1="25163" y1="50000" x2="27941" y2="57353"/>
                        <a14:backgroundMark x1="37908" y1="48693" x2="40359" y2="54575"/>
                        <a14:backgroundMark x1="71062" y1="42473" x2="71242" y2="46078"/>
                        <a14:backgroundMark x1="70915" y1="39542" x2="71054" y2="42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17" y="4197096"/>
            <a:ext cx="372223" cy="37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finish stamp에 대한 이미지 검색결과">
            <a:extLst>
              <a:ext uri="{FF2B5EF4-FFF2-40B4-BE49-F238E27FC236}">
                <a16:creationId xmlns:a16="http://schemas.microsoft.com/office/drawing/2014/main" id="{33538FD5-61B8-4025-92D3-7FA5F8246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7">
            <a:extLst>
              <a:ext uri="{BEBA8EAE-BF5A-486C-A8C5-ECC9F3942E4B}">
                <a14:imgProps xmlns:a14="http://schemas.microsoft.com/office/drawing/2010/main">
                  <a14:imgLayer r:embed="rId88">
                    <a14:imgEffect>
                      <a14:backgroundRemoval t="327" b="97386" l="3105" r="95588">
                        <a14:foregroundMark x1="40033" y1="37255" x2="85621" y2="25817"/>
                        <a14:foregroundMark x1="32026" y1="5556" x2="22712" y2="11438"/>
                        <a14:foregroundMark x1="22712" y1="11438" x2="5065" y2="31046"/>
                        <a14:foregroundMark x1="5065" y1="31046" x2="1307" y2="58170"/>
                        <a14:foregroundMark x1="1307" y1="58170" x2="4235" y2="71292"/>
                        <a14:foregroundMark x1="17664" y1="87745" x2="29412" y2="92810"/>
                        <a14:foregroundMark x1="15546" y1="86832" x2="17664" y2="87745"/>
                        <a14:foregroundMark x1="29412" y1="92810" x2="32728" y2="92754"/>
                        <a14:foregroundMark x1="75644" y1="88961" x2="82102" y2="87510"/>
                        <a14:foregroundMark x1="97965" y1="62418" x2="99020" y2="37092"/>
                        <a14:foregroundMark x1="97938" y1="63072" x2="97965" y2="62418"/>
                        <a14:foregroundMark x1="99020" y1="37092" x2="89542" y2="22386"/>
                        <a14:foregroundMark x1="89542" y1="22386" x2="64869" y2="2778"/>
                        <a14:foregroundMark x1="64869" y1="2778" x2="41503" y2="327"/>
                        <a14:foregroundMark x1="41503" y1="327" x2="31209" y2="6046"/>
                        <a14:foregroundMark x1="7190" y1="28595" x2="3105" y2="47222"/>
                        <a14:foregroundMark x1="29739" y1="94935" x2="58333" y2="97386"/>
                        <a14:foregroundMark x1="58333" y1="97386" x2="67647" y2="95098"/>
                        <a14:foregroundMark x1="95588" y1="64869" x2="94935" y2="69771"/>
                        <a14:foregroundMark x1="84031" y1="42036" x2="84477" y2="44444"/>
                        <a14:foregroundMark x1="82843" y1="35621" x2="83602" y2="39717"/>
                        <a14:foregroundMark x1="87285" y1="38160" x2="87908" y2="36765"/>
                        <a14:foregroundMark x1="84477" y1="44444" x2="85142" y2="42956"/>
                        <a14:foregroundMark x1="87908" y1="36765" x2="83987" y2="35948"/>
                        <a14:foregroundMark x1="77451" y1="37745" x2="73478" y2="39774"/>
                        <a14:foregroundMark x1="74581" y1="43299" x2="77541" y2="44303"/>
                        <a14:foregroundMark x1="11595" y1="57223" x2="8170" y2="58007"/>
                        <a14:foregroundMark x1="15693" y1="56284" x2="14648" y2="56523"/>
                        <a14:foregroundMark x1="21113" y1="55042" x2="16612" y2="56073"/>
                        <a14:foregroundMark x1="22824" y1="54650" x2="22339" y2="54761"/>
                        <a14:foregroundMark x1="23177" y1="54570" x2="22880" y2="54638"/>
                        <a14:foregroundMark x1="32858" y1="52352" x2="30011" y2="53004"/>
                        <a14:foregroundMark x1="35425" y1="51764" x2="35089" y2="51841"/>
                        <a14:foregroundMark x1="42590" y1="50123" x2="42295" y2="50190"/>
                        <a14:foregroundMark x1="51939" y1="47982" x2="45324" y2="49497"/>
                        <a14:foregroundMark x1="58640" y1="46447" x2="56264" y2="46991"/>
                        <a14:foregroundMark x1="8170" y1="58007" x2="3758" y2="58007"/>
                        <a14:foregroundMark x1="69281" y1="39542" x2="63235" y2="39542"/>
                        <a14:backgroundMark x1="41013" y1="91503" x2="49346" y2="91340"/>
                        <a14:backgroundMark x1="49346" y1="91340" x2="61111" y2="91830"/>
                        <a14:backgroundMark x1="61111" y1="91830" x2="60458" y2="91830"/>
                        <a14:backgroundMark x1="64542" y1="91830" x2="71405" y2="86111"/>
                        <a14:backgroundMark x1="75817" y1="89216" x2="39869" y2="92810"/>
                        <a14:backgroundMark x1="39869" y1="92810" x2="39706" y2="92974"/>
                        <a14:backgroundMark x1="97549" y1="62418" x2="97549" y2="62418"/>
                        <a14:backgroundMark x1="99346" y1="63072" x2="99346" y2="71569"/>
                        <a14:backgroundMark x1="99346" y1="71569" x2="94281" y2="78595"/>
                        <a14:backgroundMark x1="94281" y1="78595" x2="93301" y2="83824"/>
                        <a14:backgroundMark x1="97712" y1="71405" x2="97712" y2="80392"/>
                        <a14:backgroundMark x1="97712" y1="80392" x2="90850" y2="84967"/>
                        <a14:backgroundMark x1="90850" y1="84967" x2="87255" y2="86111"/>
                        <a14:backgroundMark x1="88562" y1="83170" x2="83497" y2="88562"/>
                        <a14:backgroundMark x1="35948" y1="91503" x2="35621" y2="91993"/>
                        <a14:backgroundMark x1="34314" y1="90686" x2="39706" y2="92157"/>
                        <a14:backgroundMark x1="5392" y1="75980" x2="12908" y2="89216"/>
                        <a14:backgroundMark x1="15850" y1="87745" x2="15850" y2="87745"/>
                        <a14:backgroundMark x1="3922" y1="71405" x2="5882" y2="76634"/>
                        <a14:backgroundMark x1="21732" y1="57680" x2="22549" y2="55556"/>
                        <a14:backgroundMark x1="22549" y1="55065" x2="21242" y2="55229"/>
                        <a14:backgroundMark x1="15523" y1="56699" x2="17157" y2="54739"/>
                        <a14:backgroundMark x1="13889" y1="56046" x2="12582" y2="57843"/>
                        <a14:backgroundMark x1="52778" y1="48693" x2="55065" y2="50327"/>
                        <a14:backgroundMark x1="52778" y1="47712" x2="53105" y2="48693"/>
                        <a14:backgroundMark x1="59804" y1="44771" x2="66013" y2="45588"/>
                        <a14:backgroundMark x1="70844" y1="42473" x2="72059" y2="39869"/>
                        <a14:backgroundMark x1="70798" y1="41925" x2="72222" y2="41830"/>
                        <a14:backgroundMark x1="77451" y1="44444" x2="80065" y2="44444"/>
                        <a14:backgroundMark x1="85948" y1="38889" x2="87908" y2="41340"/>
                        <a14:backgroundMark x1="85948" y1="38725" x2="87418" y2="41993"/>
                        <a14:backgroundMark x1="43464" y1="48693" x2="45915" y2="48529"/>
                        <a14:backgroundMark x1="32516" y1="52941" x2="34641" y2="52614"/>
                        <a14:backgroundMark x1="30556" y1="54902" x2="30556" y2="54902"/>
                        <a14:backgroundMark x1="26797" y1="51307" x2="26961" y2="52124"/>
                        <a14:backgroundMark x1="25163" y1="50000" x2="27941" y2="57353"/>
                        <a14:backgroundMark x1="37908" y1="48693" x2="40359" y2="54575"/>
                        <a14:backgroundMark x1="71062" y1="42473" x2="71242" y2="46078"/>
                        <a14:backgroundMark x1="70915" y1="39542" x2="71054" y2="42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848" y="2879434"/>
            <a:ext cx="372223" cy="37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 descr="finish stamp에 대한 이미지 검색결과">
            <a:extLst>
              <a:ext uri="{FF2B5EF4-FFF2-40B4-BE49-F238E27FC236}">
                <a16:creationId xmlns:a16="http://schemas.microsoft.com/office/drawing/2014/main" id="{831AF892-EE86-4967-BF97-AFF634F21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7">
            <a:extLst>
              <a:ext uri="{BEBA8EAE-BF5A-486C-A8C5-ECC9F3942E4B}">
                <a14:imgProps xmlns:a14="http://schemas.microsoft.com/office/drawing/2010/main">
                  <a14:imgLayer r:embed="rId88">
                    <a14:imgEffect>
                      <a14:backgroundRemoval t="327" b="97386" l="3105" r="95588">
                        <a14:foregroundMark x1="40033" y1="37255" x2="85621" y2="25817"/>
                        <a14:foregroundMark x1="32026" y1="5556" x2="22712" y2="11438"/>
                        <a14:foregroundMark x1="22712" y1="11438" x2="5065" y2="31046"/>
                        <a14:foregroundMark x1="5065" y1="31046" x2="1307" y2="58170"/>
                        <a14:foregroundMark x1="1307" y1="58170" x2="4235" y2="71292"/>
                        <a14:foregroundMark x1="17664" y1="87745" x2="29412" y2="92810"/>
                        <a14:foregroundMark x1="15546" y1="86832" x2="17664" y2="87745"/>
                        <a14:foregroundMark x1="29412" y1="92810" x2="32728" y2="92754"/>
                        <a14:foregroundMark x1="75644" y1="88961" x2="82102" y2="87510"/>
                        <a14:foregroundMark x1="97965" y1="62418" x2="99020" y2="37092"/>
                        <a14:foregroundMark x1="97938" y1="63072" x2="97965" y2="62418"/>
                        <a14:foregroundMark x1="99020" y1="37092" x2="89542" y2="22386"/>
                        <a14:foregroundMark x1="89542" y1="22386" x2="64869" y2="2778"/>
                        <a14:foregroundMark x1="64869" y1="2778" x2="41503" y2="327"/>
                        <a14:foregroundMark x1="41503" y1="327" x2="31209" y2="6046"/>
                        <a14:foregroundMark x1="7190" y1="28595" x2="3105" y2="47222"/>
                        <a14:foregroundMark x1="29739" y1="94935" x2="58333" y2="97386"/>
                        <a14:foregroundMark x1="58333" y1="97386" x2="67647" y2="95098"/>
                        <a14:foregroundMark x1="95588" y1="64869" x2="94935" y2="69771"/>
                        <a14:foregroundMark x1="84031" y1="42036" x2="84477" y2="44444"/>
                        <a14:foregroundMark x1="82843" y1="35621" x2="83602" y2="39717"/>
                        <a14:foregroundMark x1="87285" y1="38160" x2="87908" y2="36765"/>
                        <a14:foregroundMark x1="84477" y1="44444" x2="85142" y2="42956"/>
                        <a14:foregroundMark x1="87908" y1="36765" x2="83987" y2="35948"/>
                        <a14:foregroundMark x1="77451" y1="37745" x2="73478" y2="39774"/>
                        <a14:foregroundMark x1="74581" y1="43299" x2="77541" y2="44303"/>
                        <a14:foregroundMark x1="11595" y1="57223" x2="8170" y2="58007"/>
                        <a14:foregroundMark x1="15693" y1="56284" x2="14648" y2="56523"/>
                        <a14:foregroundMark x1="21113" y1="55042" x2="16612" y2="56073"/>
                        <a14:foregroundMark x1="22824" y1="54650" x2="22339" y2="54761"/>
                        <a14:foregroundMark x1="23177" y1="54570" x2="22880" y2="54638"/>
                        <a14:foregroundMark x1="32858" y1="52352" x2="30011" y2="53004"/>
                        <a14:foregroundMark x1="35425" y1="51764" x2="35089" y2="51841"/>
                        <a14:foregroundMark x1="42590" y1="50123" x2="42295" y2="50190"/>
                        <a14:foregroundMark x1="51939" y1="47982" x2="45324" y2="49497"/>
                        <a14:foregroundMark x1="58640" y1="46447" x2="56264" y2="46991"/>
                        <a14:foregroundMark x1="8170" y1="58007" x2="3758" y2="58007"/>
                        <a14:foregroundMark x1="69281" y1="39542" x2="63235" y2="39542"/>
                        <a14:backgroundMark x1="41013" y1="91503" x2="49346" y2="91340"/>
                        <a14:backgroundMark x1="49346" y1="91340" x2="61111" y2="91830"/>
                        <a14:backgroundMark x1="61111" y1="91830" x2="60458" y2="91830"/>
                        <a14:backgroundMark x1="64542" y1="91830" x2="71405" y2="86111"/>
                        <a14:backgroundMark x1="75817" y1="89216" x2="39869" y2="92810"/>
                        <a14:backgroundMark x1="39869" y1="92810" x2="39706" y2="92974"/>
                        <a14:backgroundMark x1="97549" y1="62418" x2="97549" y2="62418"/>
                        <a14:backgroundMark x1="99346" y1="63072" x2="99346" y2="71569"/>
                        <a14:backgroundMark x1="99346" y1="71569" x2="94281" y2="78595"/>
                        <a14:backgroundMark x1="94281" y1="78595" x2="93301" y2="83824"/>
                        <a14:backgroundMark x1="97712" y1="71405" x2="97712" y2="80392"/>
                        <a14:backgroundMark x1="97712" y1="80392" x2="90850" y2="84967"/>
                        <a14:backgroundMark x1="90850" y1="84967" x2="87255" y2="86111"/>
                        <a14:backgroundMark x1="88562" y1="83170" x2="83497" y2="88562"/>
                        <a14:backgroundMark x1="35948" y1="91503" x2="35621" y2="91993"/>
                        <a14:backgroundMark x1="34314" y1="90686" x2="39706" y2="92157"/>
                        <a14:backgroundMark x1="5392" y1="75980" x2="12908" y2="89216"/>
                        <a14:backgroundMark x1="15850" y1="87745" x2="15850" y2="87745"/>
                        <a14:backgroundMark x1="3922" y1="71405" x2="5882" y2="76634"/>
                        <a14:backgroundMark x1="21732" y1="57680" x2="22549" y2="55556"/>
                        <a14:backgroundMark x1="22549" y1="55065" x2="21242" y2="55229"/>
                        <a14:backgroundMark x1="15523" y1="56699" x2="17157" y2="54739"/>
                        <a14:backgroundMark x1="13889" y1="56046" x2="12582" y2="57843"/>
                        <a14:backgroundMark x1="52778" y1="48693" x2="55065" y2="50327"/>
                        <a14:backgroundMark x1="52778" y1="47712" x2="53105" y2="48693"/>
                        <a14:backgroundMark x1="59804" y1="44771" x2="66013" y2="45588"/>
                        <a14:backgroundMark x1="70844" y1="42473" x2="72059" y2="39869"/>
                        <a14:backgroundMark x1="70798" y1="41925" x2="72222" y2="41830"/>
                        <a14:backgroundMark x1="77451" y1="44444" x2="80065" y2="44444"/>
                        <a14:backgroundMark x1="85948" y1="38889" x2="87908" y2="41340"/>
                        <a14:backgroundMark x1="85948" y1="38725" x2="87418" y2="41993"/>
                        <a14:backgroundMark x1="43464" y1="48693" x2="45915" y2="48529"/>
                        <a14:backgroundMark x1="32516" y1="52941" x2="34641" y2="52614"/>
                        <a14:backgroundMark x1="30556" y1="54902" x2="30556" y2="54902"/>
                        <a14:backgroundMark x1="26797" y1="51307" x2="26961" y2="52124"/>
                        <a14:backgroundMark x1="25163" y1="50000" x2="27941" y2="57353"/>
                        <a14:backgroundMark x1="37908" y1="48693" x2="40359" y2="54575"/>
                        <a14:backgroundMark x1="71062" y1="42473" x2="71242" y2="46078"/>
                        <a14:backgroundMark x1="70915" y1="39542" x2="71054" y2="42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181" y="3210117"/>
            <a:ext cx="372223" cy="37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finish stamp에 대한 이미지 검색결과">
            <a:extLst>
              <a:ext uri="{FF2B5EF4-FFF2-40B4-BE49-F238E27FC236}">
                <a16:creationId xmlns:a16="http://schemas.microsoft.com/office/drawing/2014/main" id="{63BE0F5B-5BF4-4D9F-93E5-13B1A6E7A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7">
            <a:extLst>
              <a:ext uri="{BEBA8EAE-BF5A-486C-A8C5-ECC9F3942E4B}">
                <a14:imgProps xmlns:a14="http://schemas.microsoft.com/office/drawing/2010/main">
                  <a14:imgLayer r:embed="rId88">
                    <a14:imgEffect>
                      <a14:backgroundRemoval t="327" b="97386" l="3105" r="95588">
                        <a14:foregroundMark x1="40033" y1="37255" x2="85621" y2="25817"/>
                        <a14:foregroundMark x1="32026" y1="5556" x2="22712" y2="11438"/>
                        <a14:foregroundMark x1="22712" y1="11438" x2="5065" y2="31046"/>
                        <a14:foregroundMark x1="5065" y1="31046" x2="1307" y2="58170"/>
                        <a14:foregroundMark x1="1307" y1="58170" x2="4235" y2="71292"/>
                        <a14:foregroundMark x1="17664" y1="87745" x2="29412" y2="92810"/>
                        <a14:foregroundMark x1="15546" y1="86832" x2="17664" y2="87745"/>
                        <a14:foregroundMark x1="29412" y1="92810" x2="32728" y2="92754"/>
                        <a14:foregroundMark x1="75644" y1="88961" x2="82102" y2="87510"/>
                        <a14:foregroundMark x1="97965" y1="62418" x2="99020" y2="37092"/>
                        <a14:foregroundMark x1="97938" y1="63072" x2="97965" y2="62418"/>
                        <a14:foregroundMark x1="99020" y1="37092" x2="89542" y2="22386"/>
                        <a14:foregroundMark x1="89542" y1="22386" x2="64869" y2="2778"/>
                        <a14:foregroundMark x1="64869" y1="2778" x2="41503" y2="327"/>
                        <a14:foregroundMark x1="41503" y1="327" x2="31209" y2="6046"/>
                        <a14:foregroundMark x1="7190" y1="28595" x2="3105" y2="47222"/>
                        <a14:foregroundMark x1="29739" y1="94935" x2="58333" y2="97386"/>
                        <a14:foregroundMark x1="58333" y1="97386" x2="67647" y2="95098"/>
                        <a14:foregroundMark x1="95588" y1="64869" x2="94935" y2="69771"/>
                        <a14:foregroundMark x1="84031" y1="42036" x2="84477" y2="44444"/>
                        <a14:foregroundMark x1="82843" y1="35621" x2="83602" y2="39717"/>
                        <a14:foregroundMark x1="87285" y1="38160" x2="87908" y2="36765"/>
                        <a14:foregroundMark x1="84477" y1="44444" x2="85142" y2="42956"/>
                        <a14:foregroundMark x1="87908" y1="36765" x2="83987" y2="35948"/>
                        <a14:foregroundMark x1="77451" y1="37745" x2="73478" y2="39774"/>
                        <a14:foregroundMark x1="74581" y1="43299" x2="77541" y2="44303"/>
                        <a14:foregroundMark x1="11595" y1="57223" x2="8170" y2="58007"/>
                        <a14:foregroundMark x1="15693" y1="56284" x2="14648" y2="56523"/>
                        <a14:foregroundMark x1="21113" y1="55042" x2="16612" y2="56073"/>
                        <a14:foregroundMark x1="22824" y1="54650" x2="22339" y2="54761"/>
                        <a14:foregroundMark x1="23177" y1="54570" x2="22880" y2="54638"/>
                        <a14:foregroundMark x1="32858" y1="52352" x2="30011" y2="53004"/>
                        <a14:foregroundMark x1="35425" y1="51764" x2="35089" y2="51841"/>
                        <a14:foregroundMark x1="42590" y1="50123" x2="42295" y2="50190"/>
                        <a14:foregroundMark x1="51939" y1="47982" x2="45324" y2="49497"/>
                        <a14:foregroundMark x1="58640" y1="46447" x2="56264" y2="46991"/>
                        <a14:foregroundMark x1="8170" y1="58007" x2="3758" y2="58007"/>
                        <a14:foregroundMark x1="69281" y1="39542" x2="63235" y2="39542"/>
                        <a14:backgroundMark x1="41013" y1="91503" x2="49346" y2="91340"/>
                        <a14:backgroundMark x1="49346" y1="91340" x2="61111" y2="91830"/>
                        <a14:backgroundMark x1="61111" y1="91830" x2="60458" y2="91830"/>
                        <a14:backgroundMark x1="64542" y1="91830" x2="71405" y2="86111"/>
                        <a14:backgroundMark x1="75817" y1="89216" x2="39869" y2="92810"/>
                        <a14:backgroundMark x1="39869" y1="92810" x2="39706" y2="92974"/>
                        <a14:backgroundMark x1="97549" y1="62418" x2="97549" y2="62418"/>
                        <a14:backgroundMark x1="99346" y1="63072" x2="99346" y2="71569"/>
                        <a14:backgroundMark x1="99346" y1="71569" x2="94281" y2="78595"/>
                        <a14:backgroundMark x1="94281" y1="78595" x2="93301" y2="83824"/>
                        <a14:backgroundMark x1="97712" y1="71405" x2="97712" y2="80392"/>
                        <a14:backgroundMark x1="97712" y1="80392" x2="90850" y2="84967"/>
                        <a14:backgroundMark x1="90850" y1="84967" x2="87255" y2="86111"/>
                        <a14:backgroundMark x1="88562" y1="83170" x2="83497" y2="88562"/>
                        <a14:backgroundMark x1="35948" y1="91503" x2="35621" y2="91993"/>
                        <a14:backgroundMark x1="34314" y1="90686" x2="39706" y2="92157"/>
                        <a14:backgroundMark x1="5392" y1="75980" x2="12908" y2="89216"/>
                        <a14:backgroundMark x1="15850" y1="87745" x2="15850" y2="87745"/>
                        <a14:backgroundMark x1="3922" y1="71405" x2="5882" y2="76634"/>
                        <a14:backgroundMark x1="21732" y1="57680" x2="22549" y2="55556"/>
                        <a14:backgroundMark x1="22549" y1="55065" x2="21242" y2="55229"/>
                        <a14:backgroundMark x1="15523" y1="56699" x2="17157" y2="54739"/>
                        <a14:backgroundMark x1="13889" y1="56046" x2="12582" y2="57843"/>
                        <a14:backgroundMark x1="52778" y1="48693" x2="55065" y2="50327"/>
                        <a14:backgroundMark x1="52778" y1="47712" x2="53105" y2="48693"/>
                        <a14:backgroundMark x1="59804" y1="44771" x2="66013" y2="45588"/>
                        <a14:backgroundMark x1="70844" y1="42473" x2="72059" y2="39869"/>
                        <a14:backgroundMark x1="70798" y1="41925" x2="72222" y2="41830"/>
                        <a14:backgroundMark x1="77451" y1="44444" x2="80065" y2="44444"/>
                        <a14:backgroundMark x1="85948" y1="38889" x2="87908" y2="41340"/>
                        <a14:backgroundMark x1="85948" y1="38725" x2="87418" y2="41993"/>
                        <a14:backgroundMark x1="43464" y1="48693" x2="45915" y2="48529"/>
                        <a14:backgroundMark x1="32516" y1="52941" x2="34641" y2="52614"/>
                        <a14:backgroundMark x1="30556" y1="54902" x2="30556" y2="54902"/>
                        <a14:backgroundMark x1="26797" y1="51307" x2="26961" y2="52124"/>
                        <a14:backgroundMark x1="25163" y1="50000" x2="27941" y2="57353"/>
                        <a14:backgroundMark x1="37908" y1="48693" x2="40359" y2="54575"/>
                        <a14:backgroundMark x1="71062" y1="42473" x2="71242" y2="46078"/>
                        <a14:backgroundMark x1="70915" y1="39542" x2="71054" y2="42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777" y="3596677"/>
            <a:ext cx="372223" cy="37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2" descr="finish stamp에 대한 이미지 검색결과">
            <a:extLst>
              <a:ext uri="{FF2B5EF4-FFF2-40B4-BE49-F238E27FC236}">
                <a16:creationId xmlns:a16="http://schemas.microsoft.com/office/drawing/2014/main" id="{8FF80478-EB5D-4B3B-9C50-569E14DB4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7">
            <a:extLst>
              <a:ext uri="{BEBA8EAE-BF5A-486C-A8C5-ECC9F3942E4B}">
                <a14:imgProps xmlns:a14="http://schemas.microsoft.com/office/drawing/2010/main">
                  <a14:imgLayer r:embed="rId88">
                    <a14:imgEffect>
                      <a14:backgroundRemoval t="327" b="97386" l="3105" r="95588">
                        <a14:foregroundMark x1="40033" y1="37255" x2="85621" y2="25817"/>
                        <a14:foregroundMark x1="32026" y1="5556" x2="22712" y2="11438"/>
                        <a14:foregroundMark x1="22712" y1="11438" x2="5065" y2="31046"/>
                        <a14:foregroundMark x1="5065" y1="31046" x2="1307" y2="58170"/>
                        <a14:foregroundMark x1="1307" y1="58170" x2="4235" y2="71292"/>
                        <a14:foregroundMark x1="17664" y1="87745" x2="29412" y2="92810"/>
                        <a14:foregroundMark x1="15546" y1="86832" x2="17664" y2="87745"/>
                        <a14:foregroundMark x1="29412" y1="92810" x2="32728" y2="92754"/>
                        <a14:foregroundMark x1="75644" y1="88961" x2="82102" y2="87510"/>
                        <a14:foregroundMark x1="97965" y1="62418" x2="99020" y2="37092"/>
                        <a14:foregroundMark x1="97938" y1="63072" x2="97965" y2="62418"/>
                        <a14:foregroundMark x1="99020" y1="37092" x2="89542" y2="22386"/>
                        <a14:foregroundMark x1="89542" y1="22386" x2="64869" y2="2778"/>
                        <a14:foregroundMark x1="64869" y1="2778" x2="41503" y2="327"/>
                        <a14:foregroundMark x1="41503" y1="327" x2="31209" y2="6046"/>
                        <a14:foregroundMark x1="7190" y1="28595" x2="3105" y2="47222"/>
                        <a14:foregroundMark x1="29739" y1="94935" x2="58333" y2="97386"/>
                        <a14:foregroundMark x1="58333" y1="97386" x2="67647" y2="95098"/>
                        <a14:foregroundMark x1="95588" y1="64869" x2="94935" y2="69771"/>
                        <a14:foregroundMark x1="84031" y1="42036" x2="84477" y2="44444"/>
                        <a14:foregroundMark x1="82843" y1="35621" x2="83602" y2="39717"/>
                        <a14:foregroundMark x1="87285" y1="38160" x2="87908" y2="36765"/>
                        <a14:foregroundMark x1="84477" y1="44444" x2="85142" y2="42956"/>
                        <a14:foregroundMark x1="87908" y1="36765" x2="83987" y2="35948"/>
                        <a14:foregroundMark x1="77451" y1="37745" x2="73478" y2="39774"/>
                        <a14:foregroundMark x1="74581" y1="43299" x2="77541" y2="44303"/>
                        <a14:foregroundMark x1="11595" y1="57223" x2="8170" y2="58007"/>
                        <a14:foregroundMark x1="15693" y1="56284" x2="14648" y2="56523"/>
                        <a14:foregroundMark x1="21113" y1="55042" x2="16612" y2="56073"/>
                        <a14:foregroundMark x1="22824" y1="54650" x2="22339" y2="54761"/>
                        <a14:foregroundMark x1="23177" y1="54570" x2="22880" y2="54638"/>
                        <a14:foregroundMark x1="32858" y1="52352" x2="30011" y2="53004"/>
                        <a14:foregroundMark x1="35425" y1="51764" x2="35089" y2="51841"/>
                        <a14:foregroundMark x1="42590" y1="50123" x2="42295" y2="50190"/>
                        <a14:foregroundMark x1="51939" y1="47982" x2="45324" y2="49497"/>
                        <a14:foregroundMark x1="58640" y1="46447" x2="56264" y2="46991"/>
                        <a14:foregroundMark x1="8170" y1="58007" x2="3758" y2="58007"/>
                        <a14:foregroundMark x1="69281" y1="39542" x2="63235" y2="39542"/>
                        <a14:backgroundMark x1="41013" y1="91503" x2="49346" y2="91340"/>
                        <a14:backgroundMark x1="49346" y1="91340" x2="61111" y2="91830"/>
                        <a14:backgroundMark x1="61111" y1="91830" x2="60458" y2="91830"/>
                        <a14:backgroundMark x1="64542" y1="91830" x2="71405" y2="86111"/>
                        <a14:backgroundMark x1="75817" y1="89216" x2="39869" y2="92810"/>
                        <a14:backgroundMark x1="39869" y1="92810" x2="39706" y2="92974"/>
                        <a14:backgroundMark x1="97549" y1="62418" x2="97549" y2="62418"/>
                        <a14:backgroundMark x1="99346" y1="63072" x2="99346" y2="71569"/>
                        <a14:backgroundMark x1="99346" y1="71569" x2="94281" y2="78595"/>
                        <a14:backgroundMark x1="94281" y1="78595" x2="93301" y2="83824"/>
                        <a14:backgroundMark x1="97712" y1="71405" x2="97712" y2="80392"/>
                        <a14:backgroundMark x1="97712" y1="80392" x2="90850" y2="84967"/>
                        <a14:backgroundMark x1="90850" y1="84967" x2="87255" y2="86111"/>
                        <a14:backgroundMark x1="88562" y1="83170" x2="83497" y2="88562"/>
                        <a14:backgroundMark x1="35948" y1="91503" x2="35621" y2="91993"/>
                        <a14:backgroundMark x1="34314" y1="90686" x2="39706" y2="92157"/>
                        <a14:backgroundMark x1="5392" y1="75980" x2="12908" y2="89216"/>
                        <a14:backgroundMark x1="15850" y1="87745" x2="15850" y2="87745"/>
                        <a14:backgroundMark x1="3922" y1="71405" x2="5882" y2="76634"/>
                        <a14:backgroundMark x1="21732" y1="57680" x2="22549" y2="55556"/>
                        <a14:backgroundMark x1="22549" y1="55065" x2="21242" y2="55229"/>
                        <a14:backgroundMark x1="15523" y1="56699" x2="17157" y2="54739"/>
                        <a14:backgroundMark x1="13889" y1="56046" x2="12582" y2="57843"/>
                        <a14:backgroundMark x1="52778" y1="48693" x2="55065" y2="50327"/>
                        <a14:backgroundMark x1="52778" y1="47712" x2="53105" y2="48693"/>
                        <a14:backgroundMark x1="59804" y1="44771" x2="66013" y2="45588"/>
                        <a14:backgroundMark x1="70844" y1="42473" x2="72059" y2="39869"/>
                        <a14:backgroundMark x1="70798" y1="41925" x2="72222" y2="41830"/>
                        <a14:backgroundMark x1="77451" y1="44444" x2="80065" y2="44444"/>
                        <a14:backgroundMark x1="85948" y1="38889" x2="87908" y2="41340"/>
                        <a14:backgroundMark x1="85948" y1="38725" x2="87418" y2="41993"/>
                        <a14:backgroundMark x1="43464" y1="48693" x2="45915" y2="48529"/>
                        <a14:backgroundMark x1="32516" y1="52941" x2="34641" y2="52614"/>
                        <a14:backgroundMark x1="30556" y1="54902" x2="30556" y2="54902"/>
                        <a14:backgroundMark x1="26797" y1="51307" x2="26961" y2="52124"/>
                        <a14:backgroundMark x1="25163" y1="50000" x2="27941" y2="57353"/>
                        <a14:backgroundMark x1="37908" y1="48693" x2="40359" y2="54575"/>
                        <a14:backgroundMark x1="71062" y1="42473" x2="71242" y2="46078"/>
                        <a14:backgroundMark x1="70915" y1="39542" x2="71054" y2="42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181" y="3900799"/>
            <a:ext cx="372223" cy="37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finish stamp에 대한 이미지 검색결과">
            <a:extLst>
              <a:ext uri="{FF2B5EF4-FFF2-40B4-BE49-F238E27FC236}">
                <a16:creationId xmlns:a16="http://schemas.microsoft.com/office/drawing/2014/main" id="{D745602D-4B46-48B4-8414-0655999F7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7">
            <a:extLst>
              <a:ext uri="{BEBA8EAE-BF5A-486C-A8C5-ECC9F3942E4B}">
                <a14:imgProps xmlns:a14="http://schemas.microsoft.com/office/drawing/2010/main">
                  <a14:imgLayer r:embed="rId88">
                    <a14:imgEffect>
                      <a14:backgroundRemoval t="327" b="97386" l="3105" r="95588">
                        <a14:foregroundMark x1="40033" y1="37255" x2="85621" y2="25817"/>
                        <a14:foregroundMark x1="32026" y1="5556" x2="22712" y2="11438"/>
                        <a14:foregroundMark x1="22712" y1="11438" x2="5065" y2="31046"/>
                        <a14:foregroundMark x1="5065" y1="31046" x2="1307" y2="58170"/>
                        <a14:foregroundMark x1="1307" y1="58170" x2="4235" y2="71292"/>
                        <a14:foregroundMark x1="17664" y1="87745" x2="29412" y2="92810"/>
                        <a14:foregroundMark x1="15546" y1="86832" x2="17664" y2="87745"/>
                        <a14:foregroundMark x1="29412" y1="92810" x2="32728" y2="92754"/>
                        <a14:foregroundMark x1="75644" y1="88961" x2="82102" y2="87510"/>
                        <a14:foregroundMark x1="97965" y1="62418" x2="99020" y2="37092"/>
                        <a14:foregroundMark x1="97938" y1="63072" x2="97965" y2="62418"/>
                        <a14:foregroundMark x1="99020" y1="37092" x2="89542" y2="22386"/>
                        <a14:foregroundMark x1="89542" y1="22386" x2="64869" y2="2778"/>
                        <a14:foregroundMark x1="64869" y1="2778" x2="41503" y2="327"/>
                        <a14:foregroundMark x1="41503" y1="327" x2="31209" y2="6046"/>
                        <a14:foregroundMark x1="7190" y1="28595" x2="3105" y2="47222"/>
                        <a14:foregroundMark x1="29739" y1="94935" x2="58333" y2="97386"/>
                        <a14:foregroundMark x1="58333" y1="97386" x2="67647" y2="95098"/>
                        <a14:foregroundMark x1="95588" y1="64869" x2="94935" y2="69771"/>
                        <a14:foregroundMark x1="84031" y1="42036" x2="84477" y2="44444"/>
                        <a14:foregroundMark x1="82843" y1="35621" x2="83602" y2="39717"/>
                        <a14:foregroundMark x1="87285" y1="38160" x2="87908" y2="36765"/>
                        <a14:foregroundMark x1="84477" y1="44444" x2="85142" y2="42956"/>
                        <a14:foregroundMark x1="87908" y1="36765" x2="83987" y2="35948"/>
                        <a14:foregroundMark x1="77451" y1="37745" x2="73478" y2="39774"/>
                        <a14:foregroundMark x1="74581" y1="43299" x2="77541" y2="44303"/>
                        <a14:foregroundMark x1="11595" y1="57223" x2="8170" y2="58007"/>
                        <a14:foregroundMark x1="15693" y1="56284" x2="14648" y2="56523"/>
                        <a14:foregroundMark x1="21113" y1="55042" x2="16612" y2="56073"/>
                        <a14:foregroundMark x1="22824" y1="54650" x2="22339" y2="54761"/>
                        <a14:foregroundMark x1="23177" y1="54570" x2="22880" y2="54638"/>
                        <a14:foregroundMark x1="32858" y1="52352" x2="30011" y2="53004"/>
                        <a14:foregroundMark x1="35425" y1="51764" x2="35089" y2="51841"/>
                        <a14:foregroundMark x1="42590" y1="50123" x2="42295" y2="50190"/>
                        <a14:foregroundMark x1="51939" y1="47982" x2="45324" y2="49497"/>
                        <a14:foregroundMark x1="58640" y1="46447" x2="56264" y2="46991"/>
                        <a14:foregroundMark x1="8170" y1="58007" x2="3758" y2="58007"/>
                        <a14:foregroundMark x1="69281" y1="39542" x2="63235" y2="39542"/>
                        <a14:backgroundMark x1="41013" y1="91503" x2="49346" y2="91340"/>
                        <a14:backgroundMark x1="49346" y1="91340" x2="61111" y2="91830"/>
                        <a14:backgroundMark x1="61111" y1="91830" x2="60458" y2="91830"/>
                        <a14:backgroundMark x1="64542" y1="91830" x2="71405" y2="86111"/>
                        <a14:backgroundMark x1="75817" y1="89216" x2="39869" y2="92810"/>
                        <a14:backgroundMark x1="39869" y1="92810" x2="39706" y2="92974"/>
                        <a14:backgroundMark x1="97549" y1="62418" x2="97549" y2="62418"/>
                        <a14:backgroundMark x1="99346" y1="63072" x2="99346" y2="71569"/>
                        <a14:backgroundMark x1="99346" y1="71569" x2="94281" y2="78595"/>
                        <a14:backgroundMark x1="94281" y1="78595" x2="93301" y2="83824"/>
                        <a14:backgroundMark x1="97712" y1="71405" x2="97712" y2="80392"/>
                        <a14:backgroundMark x1="97712" y1="80392" x2="90850" y2="84967"/>
                        <a14:backgroundMark x1="90850" y1="84967" x2="87255" y2="86111"/>
                        <a14:backgroundMark x1="88562" y1="83170" x2="83497" y2="88562"/>
                        <a14:backgroundMark x1="35948" y1="91503" x2="35621" y2="91993"/>
                        <a14:backgroundMark x1="34314" y1="90686" x2="39706" y2="92157"/>
                        <a14:backgroundMark x1="5392" y1="75980" x2="12908" y2="89216"/>
                        <a14:backgroundMark x1="15850" y1="87745" x2="15850" y2="87745"/>
                        <a14:backgroundMark x1="3922" y1="71405" x2="5882" y2="76634"/>
                        <a14:backgroundMark x1="21732" y1="57680" x2="22549" y2="55556"/>
                        <a14:backgroundMark x1="22549" y1="55065" x2="21242" y2="55229"/>
                        <a14:backgroundMark x1="15523" y1="56699" x2="17157" y2="54739"/>
                        <a14:backgroundMark x1="13889" y1="56046" x2="12582" y2="57843"/>
                        <a14:backgroundMark x1="52778" y1="48693" x2="55065" y2="50327"/>
                        <a14:backgroundMark x1="52778" y1="47712" x2="53105" y2="48693"/>
                        <a14:backgroundMark x1="59804" y1="44771" x2="66013" y2="45588"/>
                        <a14:backgroundMark x1="70844" y1="42473" x2="72059" y2="39869"/>
                        <a14:backgroundMark x1="70798" y1="41925" x2="72222" y2="41830"/>
                        <a14:backgroundMark x1="77451" y1="44444" x2="80065" y2="44444"/>
                        <a14:backgroundMark x1="85948" y1="38889" x2="87908" y2="41340"/>
                        <a14:backgroundMark x1="85948" y1="38725" x2="87418" y2="41993"/>
                        <a14:backgroundMark x1="43464" y1="48693" x2="45915" y2="48529"/>
                        <a14:backgroundMark x1="32516" y1="52941" x2="34641" y2="52614"/>
                        <a14:backgroundMark x1="30556" y1="54902" x2="30556" y2="54902"/>
                        <a14:backgroundMark x1="26797" y1="51307" x2="26961" y2="52124"/>
                        <a14:backgroundMark x1="25163" y1="50000" x2="27941" y2="57353"/>
                        <a14:backgroundMark x1="37908" y1="48693" x2="40359" y2="54575"/>
                        <a14:backgroundMark x1="71062" y1="42473" x2="71242" y2="46078"/>
                        <a14:backgroundMark x1="70915" y1="39542" x2="71054" y2="42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318" y="4949529"/>
            <a:ext cx="372223" cy="37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CE413A5-1C9C-4E97-B954-A0B7DDAF7AFC}"/>
              </a:ext>
            </a:extLst>
          </p:cNvPr>
          <p:cNvSpPr/>
          <p:nvPr/>
        </p:nvSpPr>
        <p:spPr>
          <a:xfrm>
            <a:off x="7097164" y="3004349"/>
            <a:ext cx="2000651" cy="612562"/>
          </a:xfrm>
          <a:prstGeom prst="rect">
            <a:avLst/>
          </a:prstGeom>
          <a:solidFill>
            <a:srgbClr val="7030A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OTLSHAPE_TB_00000000000000000000000000000000_ScaleMarking1">
            <a:extLst>
              <a:ext uri="{FF2B5EF4-FFF2-40B4-BE49-F238E27FC236}">
                <a16:creationId xmlns:a16="http://schemas.microsoft.com/office/drawing/2014/main" id="{74877CC5-BEDF-4A1B-9D0A-F58C9D9931E3}"/>
              </a:ext>
            </a:extLst>
          </p:cNvPr>
          <p:cNvSpPr txBox="1"/>
          <p:nvPr>
            <p:custDataLst>
              <p:tags r:id="rId45"/>
            </p:custDataLst>
          </p:nvPr>
        </p:nvSpPr>
        <p:spPr>
          <a:xfrm>
            <a:off x="8757152" y="2959688"/>
            <a:ext cx="580383" cy="186054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ko-KR" altLang="en-US" sz="1200" spc="-14" dirty="0" err="1">
                <a:solidFill>
                  <a:schemeClr val="dk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최성연</a:t>
            </a:r>
            <a:endParaRPr lang="en-GB" sz="1200" spc="-14" dirty="0">
              <a:solidFill>
                <a:schemeClr val="dk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EED3F78-52F7-4896-95E5-FE4C560B822D}"/>
              </a:ext>
            </a:extLst>
          </p:cNvPr>
          <p:cNvSpPr/>
          <p:nvPr/>
        </p:nvSpPr>
        <p:spPr>
          <a:xfrm>
            <a:off x="7063863" y="3697966"/>
            <a:ext cx="2000651" cy="612562"/>
          </a:xfrm>
          <a:prstGeom prst="rect">
            <a:avLst/>
          </a:prstGeom>
          <a:solidFill>
            <a:schemeClr val="accent2">
              <a:lumMod val="7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OTLSHAPE_TB_00000000000000000000000000000000_ScaleMarking1">
            <a:extLst>
              <a:ext uri="{FF2B5EF4-FFF2-40B4-BE49-F238E27FC236}">
                <a16:creationId xmlns:a16="http://schemas.microsoft.com/office/drawing/2014/main" id="{6CD2B264-039E-41FE-90D2-9C0C7F5511CF}"/>
              </a:ext>
            </a:extLst>
          </p:cNvPr>
          <p:cNvSpPr txBox="1"/>
          <p:nvPr>
            <p:custDataLst>
              <p:tags r:id="rId46"/>
            </p:custDataLst>
          </p:nvPr>
        </p:nvSpPr>
        <p:spPr>
          <a:xfrm>
            <a:off x="8738057" y="3623554"/>
            <a:ext cx="580383" cy="186054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ko-KR" altLang="en-US" sz="1200" spc="-14" dirty="0" err="1">
                <a:solidFill>
                  <a:schemeClr val="dk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최석진</a:t>
            </a:r>
            <a:endParaRPr lang="en-GB" sz="1200" spc="-14" dirty="0">
              <a:solidFill>
                <a:schemeClr val="dk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DE747F8-525D-41C0-954D-EF3FE93C35C7}"/>
              </a:ext>
            </a:extLst>
          </p:cNvPr>
          <p:cNvSpPr/>
          <p:nvPr/>
        </p:nvSpPr>
        <p:spPr>
          <a:xfrm>
            <a:off x="7182977" y="5594283"/>
            <a:ext cx="2000651" cy="612562"/>
          </a:xfrm>
          <a:prstGeom prst="rect">
            <a:avLst/>
          </a:prstGeom>
          <a:solidFill>
            <a:srgbClr val="92D05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OTLSHAPE_TB_00000000000000000000000000000000_ScaleMarking1">
            <a:extLst>
              <a:ext uri="{FF2B5EF4-FFF2-40B4-BE49-F238E27FC236}">
                <a16:creationId xmlns:a16="http://schemas.microsoft.com/office/drawing/2014/main" id="{59375935-F030-4145-98E3-51825E66595A}"/>
              </a:ext>
            </a:extLst>
          </p:cNvPr>
          <p:cNvSpPr txBox="1"/>
          <p:nvPr>
            <p:custDataLst>
              <p:tags r:id="rId47"/>
            </p:custDataLst>
          </p:nvPr>
        </p:nvSpPr>
        <p:spPr>
          <a:xfrm>
            <a:off x="8739532" y="5445278"/>
            <a:ext cx="580383" cy="186054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ko-KR" altLang="en-US" sz="1200" spc="-14" dirty="0" err="1">
                <a:solidFill>
                  <a:schemeClr val="dk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김연진</a:t>
            </a:r>
            <a:endParaRPr lang="en-GB" sz="1200" spc="-14" dirty="0">
              <a:solidFill>
                <a:schemeClr val="dk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9" name="Rectangle 2">
            <a:extLst>
              <a:ext uri="{FF2B5EF4-FFF2-40B4-BE49-F238E27FC236}">
                <a16:creationId xmlns:a16="http://schemas.microsoft.com/office/drawing/2014/main" id="{4AEA6423-D883-4B0C-A6EE-4B184931B029}"/>
              </a:ext>
            </a:extLst>
          </p:cNvPr>
          <p:cNvSpPr/>
          <p:nvPr/>
        </p:nvSpPr>
        <p:spPr>
          <a:xfrm>
            <a:off x="4327588" y="370938"/>
            <a:ext cx="3600000" cy="1811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Rectangle 3">
            <a:extLst>
              <a:ext uri="{FF2B5EF4-FFF2-40B4-BE49-F238E27FC236}">
                <a16:creationId xmlns:a16="http://schemas.microsoft.com/office/drawing/2014/main" id="{0ADF41DF-E228-4F67-9560-ECE7B3B876C2}"/>
              </a:ext>
            </a:extLst>
          </p:cNvPr>
          <p:cNvSpPr/>
          <p:nvPr/>
        </p:nvSpPr>
        <p:spPr>
          <a:xfrm>
            <a:off x="8189350" y="370938"/>
            <a:ext cx="3600000" cy="1811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5352B4C-4FCC-4346-921E-6D917BF3AD10}"/>
              </a:ext>
            </a:extLst>
          </p:cNvPr>
          <p:cNvSpPr/>
          <p:nvPr/>
        </p:nvSpPr>
        <p:spPr>
          <a:xfrm>
            <a:off x="5147998" y="316590"/>
            <a:ext cx="1915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ko-KR" altLang="en-US" sz="1400" dirty="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20F06D6-195B-48F6-8C46-0C36357AAEB6}"/>
              </a:ext>
            </a:extLst>
          </p:cNvPr>
          <p:cNvSpPr/>
          <p:nvPr/>
        </p:nvSpPr>
        <p:spPr>
          <a:xfrm>
            <a:off x="9372835" y="328798"/>
            <a:ext cx="1233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마무리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45" name="Picture 2" descr="finish stamp에 대한 이미지 검색결과">
            <a:extLst>
              <a:ext uri="{FF2B5EF4-FFF2-40B4-BE49-F238E27FC236}">
                <a16:creationId xmlns:a16="http://schemas.microsoft.com/office/drawing/2014/main" id="{021A1C23-8A03-4202-9AA9-5B3F233E8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7">
            <a:extLst>
              <a:ext uri="{BEBA8EAE-BF5A-486C-A8C5-ECC9F3942E4B}">
                <a14:imgProps xmlns:a14="http://schemas.microsoft.com/office/drawing/2010/main">
                  <a14:imgLayer r:embed="rId88">
                    <a14:imgEffect>
                      <a14:backgroundRemoval t="327" b="97386" l="3105" r="95588">
                        <a14:foregroundMark x1="40033" y1="37255" x2="85621" y2="25817"/>
                        <a14:foregroundMark x1="32026" y1="5556" x2="22712" y2="11438"/>
                        <a14:foregroundMark x1="22712" y1="11438" x2="5065" y2="31046"/>
                        <a14:foregroundMark x1="5065" y1="31046" x2="1307" y2="58170"/>
                        <a14:foregroundMark x1="1307" y1="58170" x2="4235" y2="71292"/>
                        <a14:foregroundMark x1="17664" y1="87745" x2="29412" y2="92810"/>
                        <a14:foregroundMark x1="15546" y1="86832" x2="17664" y2="87745"/>
                        <a14:foregroundMark x1="29412" y1="92810" x2="32728" y2="92754"/>
                        <a14:foregroundMark x1="75644" y1="88961" x2="82102" y2="87510"/>
                        <a14:foregroundMark x1="97965" y1="62418" x2="99020" y2="37092"/>
                        <a14:foregroundMark x1="97938" y1="63072" x2="97965" y2="62418"/>
                        <a14:foregroundMark x1="99020" y1="37092" x2="89542" y2="22386"/>
                        <a14:foregroundMark x1="89542" y1="22386" x2="64869" y2="2778"/>
                        <a14:foregroundMark x1="64869" y1="2778" x2="41503" y2="327"/>
                        <a14:foregroundMark x1="41503" y1="327" x2="31209" y2="6046"/>
                        <a14:foregroundMark x1="7190" y1="28595" x2="3105" y2="47222"/>
                        <a14:foregroundMark x1="29739" y1="94935" x2="58333" y2="97386"/>
                        <a14:foregroundMark x1="58333" y1="97386" x2="67647" y2="95098"/>
                        <a14:foregroundMark x1="95588" y1="64869" x2="94935" y2="69771"/>
                        <a14:foregroundMark x1="84031" y1="42036" x2="84477" y2="44444"/>
                        <a14:foregroundMark x1="82843" y1="35621" x2="83602" y2="39717"/>
                        <a14:foregroundMark x1="87285" y1="38160" x2="87908" y2="36765"/>
                        <a14:foregroundMark x1="84477" y1="44444" x2="85142" y2="42956"/>
                        <a14:foregroundMark x1="87908" y1="36765" x2="83987" y2="35948"/>
                        <a14:foregroundMark x1="77451" y1="37745" x2="73478" y2="39774"/>
                        <a14:foregroundMark x1="74581" y1="43299" x2="77541" y2="44303"/>
                        <a14:foregroundMark x1="11595" y1="57223" x2="8170" y2="58007"/>
                        <a14:foregroundMark x1="15693" y1="56284" x2="14648" y2="56523"/>
                        <a14:foregroundMark x1="21113" y1="55042" x2="16612" y2="56073"/>
                        <a14:foregroundMark x1="22824" y1="54650" x2="22339" y2="54761"/>
                        <a14:foregroundMark x1="23177" y1="54570" x2="22880" y2="54638"/>
                        <a14:foregroundMark x1="32858" y1="52352" x2="30011" y2="53004"/>
                        <a14:foregroundMark x1="35425" y1="51764" x2="35089" y2="51841"/>
                        <a14:foregroundMark x1="42590" y1="50123" x2="42295" y2="50190"/>
                        <a14:foregroundMark x1="51939" y1="47982" x2="45324" y2="49497"/>
                        <a14:foregroundMark x1="58640" y1="46447" x2="56264" y2="46991"/>
                        <a14:foregroundMark x1="8170" y1="58007" x2="3758" y2="58007"/>
                        <a14:foregroundMark x1="69281" y1="39542" x2="63235" y2="39542"/>
                        <a14:backgroundMark x1="41013" y1="91503" x2="49346" y2="91340"/>
                        <a14:backgroundMark x1="49346" y1="91340" x2="61111" y2="91830"/>
                        <a14:backgroundMark x1="61111" y1="91830" x2="60458" y2="91830"/>
                        <a14:backgroundMark x1="64542" y1="91830" x2="71405" y2="86111"/>
                        <a14:backgroundMark x1="75817" y1="89216" x2="39869" y2="92810"/>
                        <a14:backgroundMark x1="39869" y1="92810" x2="39706" y2="92974"/>
                        <a14:backgroundMark x1="97549" y1="62418" x2="97549" y2="62418"/>
                        <a14:backgroundMark x1="99346" y1="63072" x2="99346" y2="71569"/>
                        <a14:backgroundMark x1="99346" y1="71569" x2="94281" y2="78595"/>
                        <a14:backgroundMark x1="94281" y1="78595" x2="93301" y2="83824"/>
                        <a14:backgroundMark x1="97712" y1="71405" x2="97712" y2="80392"/>
                        <a14:backgroundMark x1="97712" y1="80392" x2="90850" y2="84967"/>
                        <a14:backgroundMark x1="90850" y1="84967" x2="87255" y2="86111"/>
                        <a14:backgroundMark x1="88562" y1="83170" x2="83497" y2="88562"/>
                        <a14:backgroundMark x1="35948" y1="91503" x2="35621" y2="91993"/>
                        <a14:backgroundMark x1="34314" y1="90686" x2="39706" y2="92157"/>
                        <a14:backgroundMark x1="5392" y1="75980" x2="12908" y2="89216"/>
                        <a14:backgroundMark x1="15850" y1="87745" x2="15850" y2="87745"/>
                        <a14:backgroundMark x1="3922" y1="71405" x2="5882" y2="76634"/>
                        <a14:backgroundMark x1="21732" y1="57680" x2="22549" y2="55556"/>
                        <a14:backgroundMark x1="22549" y1="55065" x2="21242" y2="55229"/>
                        <a14:backgroundMark x1="15523" y1="56699" x2="17157" y2="54739"/>
                        <a14:backgroundMark x1="13889" y1="56046" x2="12582" y2="57843"/>
                        <a14:backgroundMark x1="52778" y1="48693" x2="55065" y2="50327"/>
                        <a14:backgroundMark x1="52778" y1="47712" x2="53105" y2="48693"/>
                        <a14:backgroundMark x1="59804" y1="44771" x2="66013" y2="45588"/>
                        <a14:backgroundMark x1="70844" y1="42473" x2="72059" y2="39869"/>
                        <a14:backgroundMark x1="70798" y1="41925" x2="72222" y2="41830"/>
                        <a14:backgroundMark x1="77451" y1="44444" x2="80065" y2="44444"/>
                        <a14:backgroundMark x1="85948" y1="38889" x2="87908" y2="41340"/>
                        <a14:backgroundMark x1="85948" y1="38725" x2="87418" y2="41993"/>
                        <a14:backgroundMark x1="43464" y1="48693" x2="45915" y2="48529"/>
                        <a14:backgroundMark x1="32516" y1="52941" x2="34641" y2="52614"/>
                        <a14:backgroundMark x1="30556" y1="54902" x2="30556" y2="54902"/>
                        <a14:backgroundMark x1="26797" y1="51307" x2="26961" y2="52124"/>
                        <a14:backgroundMark x1="25163" y1="50000" x2="27941" y2="57353"/>
                        <a14:backgroundMark x1="37908" y1="48693" x2="40359" y2="54575"/>
                        <a14:backgroundMark x1="71062" y1="42473" x2="71242" y2="46078"/>
                        <a14:backgroundMark x1="70915" y1="39542" x2="71054" y2="42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459" y="2852251"/>
            <a:ext cx="372223" cy="37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finish stamp에 대한 이미지 검색결과">
            <a:extLst>
              <a:ext uri="{FF2B5EF4-FFF2-40B4-BE49-F238E27FC236}">
                <a16:creationId xmlns:a16="http://schemas.microsoft.com/office/drawing/2014/main" id="{95D08953-F164-4821-ACB0-C3FD1181B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7">
            <a:extLst>
              <a:ext uri="{BEBA8EAE-BF5A-486C-A8C5-ECC9F3942E4B}">
                <a14:imgProps xmlns:a14="http://schemas.microsoft.com/office/drawing/2010/main">
                  <a14:imgLayer r:embed="rId88">
                    <a14:imgEffect>
                      <a14:backgroundRemoval t="327" b="97386" l="3105" r="95588">
                        <a14:foregroundMark x1="40033" y1="37255" x2="85621" y2="25817"/>
                        <a14:foregroundMark x1="32026" y1="5556" x2="22712" y2="11438"/>
                        <a14:foregroundMark x1="22712" y1="11438" x2="5065" y2="31046"/>
                        <a14:foregroundMark x1="5065" y1="31046" x2="1307" y2="58170"/>
                        <a14:foregroundMark x1="1307" y1="58170" x2="4235" y2="71292"/>
                        <a14:foregroundMark x1="17664" y1="87745" x2="29412" y2="92810"/>
                        <a14:foregroundMark x1="15546" y1="86832" x2="17664" y2="87745"/>
                        <a14:foregroundMark x1="29412" y1="92810" x2="32728" y2="92754"/>
                        <a14:foregroundMark x1="75644" y1="88961" x2="82102" y2="87510"/>
                        <a14:foregroundMark x1="97965" y1="62418" x2="99020" y2="37092"/>
                        <a14:foregroundMark x1="97938" y1="63072" x2="97965" y2="62418"/>
                        <a14:foregroundMark x1="99020" y1="37092" x2="89542" y2="22386"/>
                        <a14:foregroundMark x1="89542" y1="22386" x2="64869" y2="2778"/>
                        <a14:foregroundMark x1="64869" y1="2778" x2="41503" y2="327"/>
                        <a14:foregroundMark x1="41503" y1="327" x2="31209" y2="6046"/>
                        <a14:foregroundMark x1="7190" y1="28595" x2="3105" y2="47222"/>
                        <a14:foregroundMark x1="29739" y1="94935" x2="58333" y2="97386"/>
                        <a14:foregroundMark x1="58333" y1="97386" x2="67647" y2="95098"/>
                        <a14:foregroundMark x1="95588" y1="64869" x2="94935" y2="69771"/>
                        <a14:foregroundMark x1="84031" y1="42036" x2="84477" y2="44444"/>
                        <a14:foregroundMark x1="82843" y1="35621" x2="83602" y2="39717"/>
                        <a14:foregroundMark x1="87285" y1="38160" x2="87908" y2="36765"/>
                        <a14:foregroundMark x1="84477" y1="44444" x2="85142" y2="42956"/>
                        <a14:foregroundMark x1="87908" y1="36765" x2="83987" y2="35948"/>
                        <a14:foregroundMark x1="77451" y1="37745" x2="73478" y2="39774"/>
                        <a14:foregroundMark x1="74581" y1="43299" x2="77541" y2="44303"/>
                        <a14:foregroundMark x1="11595" y1="57223" x2="8170" y2="58007"/>
                        <a14:foregroundMark x1="15693" y1="56284" x2="14648" y2="56523"/>
                        <a14:foregroundMark x1="21113" y1="55042" x2="16612" y2="56073"/>
                        <a14:foregroundMark x1="22824" y1="54650" x2="22339" y2="54761"/>
                        <a14:foregroundMark x1="23177" y1="54570" x2="22880" y2="54638"/>
                        <a14:foregroundMark x1="32858" y1="52352" x2="30011" y2="53004"/>
                        <a14:foregroundMark x1="35425" y1="51764" x2="35089" y2="51841"/>
                        <a14:foregroundMark x1="42590" y1="50123" x2="42295" y2="50190"/>
                        <a14:foregroundMark x1="51939" y1="47982" x2="45324" y2="49497"/>
                        <a14:foregroundMark x1="58640" y1="46447" x2="56264" y2="46991"/>
                        <a14:foregroundMark x1="8170" y1="58007" x2="3758" y2="58007"/>
                        <a14:foregroundMark x1="69281" y1="39542" x2="63235" y2="39542"/>
                        <a14:backgroundMark x1="41013" y1="91503" x2="49346" y2="91340"/>
                        <a14:backgroundMark x1="49346" y1="91340" x2="61111" y2="91830"/>
                        <a14:backgroundMark x1="61111" y1="91830" x2="60458" y2="91830"/>
                        <a14:backgroundMark x1="64542" y1="91830" x2="71405" y2="86111"/>
                        <a14:backgroundMark x1="75817" y1="89216" x2="39869" y2="92810"/>
                        <a14:backgroundMark x1="39869" y1="92810" x2="39706" y2="92974"/>
                        <a14:backgroundMark x1="97549" y1="62418" x2="97549" y2="62418"/>
                        <a14:backgroundMark x1="99346" y1="63072" x2="99346" y2="71569"/>
                        <a14:backgroundMark x1="99346" y1="71569" x2="94281" y2="78595"/>
                        <a14:backgroundMark x1="94281" y1="78595" x2="93301" y2="83824"/>
                        <a14:backgroundMark x1="97712" y1="71405" x2="97712" y2="80392"/>
                        <a14:backgroundMark x1="97712" y1="80392" x2="90850" y2="84967"/>
                        <a14:backgroundMark x1="90850" y1="84967" x2="87255" y2="86111"/>
                        <a14:backgroundMark x1="88562" y1="83170" x2="83497" y2="88562"/>
                        <a14:backgroundMark x1="35948" y1="91503" x2="35621" y2="91993"/>
                        <a14:backgroundMark x1="34314" y1="90686" x2="39706" y2="92157"/>
                        <a14:backgroundMark x1="5392" y1="75980" x2="12908" y2="89216"/>
                        <a14:backgroundMark x1="15850" y1="87745" x2="15850" y2="87745"/>
                        <a14:backgroundMark x1="3922" y1="71405" x2="5882" y2="76634"/>
                        <a14:backgroundMark x1="21732" y1="57680" x2="22549" y2="55556"/>
                        <a14:backgroundMark x1="22549" y1="55065" x2="21242" y2="55229"/>
                        <a14:backgroundMark x1="15523" y1="56699" x2="17157" y2="54739"/>
                        <a14:backgroundMark x1="13889" y1="56046" x2="12582" y2="57843"/>
                        <a14:backgroundMark x1="52778" y1="48693" x2="55065" y2="50327"/>
                        <a14:backgroundMark x1="52778" y1="47712" x2="53105" y2="48693"/>
                        <a14:backgroundMark x1="59804" y1="44771" x2="66013" y2="45588"/>
                        <a14:backgroundMark x1="70844" y1="42473" x2="72059" y2="39869"/>
                        <a14:backgroundMark x1="70798" y1="41925" x2="72222" y2="41830"/>
                        <a14:backgroundMark x1="77451" y1="44444" x2="80065" y2="44444"/>
                        <a14:backgroundMark x1="85948" y1="38889" x2="87908" y2="41340"/>
                        <a14:backgroundMark x1="85948" y1="38725" x2="87418" y2="41993"/>
                        <a14:backgroundMark x1="43464" y1="48693" x2="45915" y2="48529"/>
                        <a14:backgroundMark x1="32516" y1="52941" x2="34641" y2="52614"/>
                        <a14:backgroundMark x1="30556" y1="54902" x2="30556" y2="54902"/>
                        <a14:backgroundMark x1="26797" y1="51307" x2="26961" y2="52124"/>
                        <a14:backgroundMark x1="25163" y1="50000" x2="27941" y2="57353"/>
                        <a14:backgroundMark x1="37908" y1="48693" x2="40359" y2="54575"/>
                        <a14:backgroundMark x1="71062" y1="42473" x2="71242" y2="46078"/>
                        <a14:backgroundMark x1="70915" y1="39542" x2="71054" y2="42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652" y="3582394"/>
            <a:ext cx="372223" cy="37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finish stamp에 대한 이미지 검색결과">
            <a:extLst>
              <a:ext uri="{FF2B5EF4-FFF2-40B4-BE49-F238E27FC236}">
                <a16:creationId xmlns:a16="http://schemas.microsoft.com/office/drawing/2014/main" id="{5748F676-1C52-4D5B-A5E5-35635C5F4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7">
            <a:extLst>
              <a:ext uri="{BEBA8EAE-BF5A-486C-A8C5-ECC9F3942E4B}">
                <a14:imgProps xmlns:a14="http://schemas.microsoft.com/office/drawing/2010/main">
                  <a14:imgLayer r:embed="rId88">
                    <a14:imgEffect>
                      <a14:backgroundRemoval t="327" b="97386" l="3105" r="95588">
                        <a14:foregroundMark x1="40033" y1="37255" x2="85621" y2="25817"/>
                        <a14:foregroundMark x1="32026" y1="5556" x2="22712" y2="11438"/>
                        <a14:foregroundMark x1="22712" y1="11438" x2="5065" y2="31046"/>
                        <a14:foregroundMark x1="5065" y1="31046" x2="1307" y2="58170"/>
                        <a14:foregroundMark x1="1307" y1="58170" x2="4235" y2="71292"/>
                        <a14:foregroundMark x1="17664" y1="87745" x2="29412" y2="92810"/>
                        <a14:foregroundMark x1="15546" y1="86832" x2="17664" y2="87745"/>
                        <a14:foregroundMark x1="29412" y1="92810" x2="32728" y2="92754"/>
                        <a14:foregroundMark x1="75644" y1="88961" x2="82102" y2="87510"/>
                        <a14:foregroundMark x1="97965" y1="62418" x2="99020" y2="37092"/>
                        <a14:foregroundMark x1="97938" y1="63072" x2="97965" y2="62418"/>
                        <a14:foregroundMark x1="99020" y1="37092" x2="89542" y2="22386"/>
                        <a14:foregroundMark x1="89542" y1="22386" x2="64869" y2="2778"/>
                        <a14:foregroundMark x1="64869" y1="2778" x2="41503" y2="327"/>
                        <a14:foregroundMark x1="41503" y1="327" x2="31209" y2="6046"/>
                        <a14:foregroundMark x1="7190" y1="28595" x2="3105" y2="47222"/>
                        <a14:foregroundMark x1="29739" y1="94935" x2="58333" y2="97386"/>
                        <a14:foregroundMark x1="58333" y1="97386" x2="67647" y2="95098"/>
                        <a14:foregroundMark x1="95588" y1="64869" x2="94935" y2="69771"/>
                        <a14:foregroundMark x1="84031" y1="42036" x2="84477" y2="44444"/>
                        <a14:foregroundMark x1="82843" y1="35621" x2="83602" y2="39717"/>
                        <a14:foregroundMark x1="87285" y1="38160" x2="87908" y2="36765"/>
                        <a14:foregroundMark x1="84477" y1="44444" x2="85142" y2="42956"/>
                        <a14:foregroundMark x1="87908" y1="36765" x2="83987" y2="35948"/>
                        <a14:foregroundMark x1="77451" y1="37745" x2="73478" y2="39774"/>
                        <a14:foregroundMark x1="74581" y1="43299" x2="77541" y2="44303"/>
                        <a14:foregroundMark x1="11595" y1="57223" x2="8170" y2="58007"/>
                        <a14:foregroundMark x1="15693" y1="56284" x2="14648" y2="56523"/>
                        <a14:foregroundMark x1="21113" y1="55042" x2="16612" y2="56073"/>
                        <a14:foregroundMark x1="22824" y1="54650" x2="22339" y2="54761"/>
                        <a14:foregroundMark x1="23177" y1="54570" x2="22880" y2="54638"/>
                        <a14:foregroundMark x1="32858" y1="52352" x2="30011" y2="53004"/>
                        <a14:foregroundMark x1="35425" y1="51764" x2="35089" y2="51841"/>
                        <a14:foregroundMark x1="42590" y1="50123" x2="42295" y2="50190"/>
                        <a14:foregroundMark x1="51939" y1="47982" x2="45324" y2="49497"/>
                        <a14:foregroundMark x1="58640" y1="46447" x2="56264" y2="46991"/>
                        <a14:foregroundMark x1="8170" y1="58007" x2="3758" y2="58007"/>
                        <a14:foregroundMark x1="69281" y1="39542" x2="63235" y2="39542"/>
                        <a14:backgroundMark x1="41013" y1="91503" x2="49346" y2="91340"/>
                        <a14:backgroundMark x1="49346" y1="91340" x2="61111" y2="91830"/>
                        <a14:backgroundMark x1="61111" y1="91830" x2="60458" y2="91830"/>
                        <a14:backgroundMark x1="64542" y1="91830" x2="71405" y2="86111"/>
                        <a14:backgroundMark x1="75817" y1="89216" x2="39869" y2="92810"/>
                        <a14:backgroundMark x1="39869" y1="92810" x2="39706" y2="92974"/>
                        <a14:backgroundMark x1="97549" y1="62418" x2="97549" y2="62418"/>
                        <a14:backgroundMark x1="99346" y1="63072" x2="99346" y2="71569"/>
                        <a14:backgroundMark x1="99346" y1="71569" x2="94281" y2="78595"/>
                        <a14:backgroundMark x1="94281" y1="78595" x2="93301" y2="83824"/>
                        <a14:backgroundMark x1="97712" y1="71405" x2="97712" y2="80392"/>
                        <a14:backgroundMark x1="97712" y1="80392" x2="90850" y2="84967"/>
                        <a14:backgroundMark x1="90850" y1="84967" x2="87255" y2="86111"/>
                        <a14:backgroundMark x1="88562" y1="83170" x2="83497" y2="88562"/>
                        <a14:backgroundMark x1="35948" y1="91503" x2="35621" y2="91993"/>
                        <a14:backgroundMark x1="34314" y1="90686" x2="39706" y2="92157"/>
                        <a14:backgroundMark x1="5392" y1="75980" x2="12908" y2="89216"/>
                        <a14:backgroundMark x1="15850" y1="87745" x2="15850" y2="87745"/>
                        <a14:backgroundMark x1="3922" y1="71405" x2="5882" y2="76634"/>
                        <a14:backgroundMark x1="21732" y1="57680" x2="22549" y2="55556"/>
                        <a14:backgroundMark x1="22549" y1="55065" x2="21242" y2="55229"/>
                        <a14:backgroundMark x1="15523" y1="56699" x2="17157" y2="54739"/>
                        <a14:backgroundMark x1="13889" y1="56046" x2="12582" y2="57843"/>
                        <a14:backgroundMark x1="52778" y1="48693" x2="55065" y2="50327"/>
                        <a14:backgroundMark x1="52778" y1="47712" x2="53105" y2="48693"/>
                        <a14:backgroundMark x1="59804" y1="44771" x2="66013" y2="45588"/>
                        <a14:backgroundMark x1="70844" y1="42473" x2="72059" y2="39869"/>
                        <a14:backgroundMark x1="70798" y1="41925" x2="72222" y2="41830"/>
                        <a14:backgroundMark x1="77451" y1="44444" x2="80065" y2="44444"/>
                        <a14:backgroundMark x1="85948" y1="38889" x2="87908" y2="41340"/>
                        <a14:backgroundMark x1="85948" y1="38725" x2="87418" y2="41993"/>
                        <a14:backgroundMark x1="43464" y1="48693" x2="45915" y2="48529"/>
                        <a14:backgroundMark x1="32516" y1="52941" x2="34641" y2="52614"/>
                        <a14:backgroundMark x1="30556" y1="54902" x2="30556" y2="54902"/>
                        <a14:backgroundMark x1="26797" y1="51307" x2="26961" y2="52124"/>
                        <a14:backgroundMark x1="25163" y1="50000" x2="27941" y2="57353"/>
                        <a14:backgroundMark x1="37908" y1="48693" x2="40359" y2="54575"/>
                        <a14:backgroundMark x1="71062" y1="42473" x2="71242" y2="46078"/>
                        <a14:backgroundMark x1="70915" y1="39542" x2="71054" y2="42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592" y="5352193"/>
            <a:ext cx="372223" cy="37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830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3078" y="370938"/>
            <a:ext cx="3600000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/>
        </p:nvSpPr>
        <p:spPr>
          <a:xfrm>
            <a:off x="4327588" y="370938"/>
            <a:ext cx="3600000" cy="1811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8189350" y="370938"/>
            <a:ext cx="3600000" cy="1811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 flipV="1">
            <a:off x="431061" y="772233"/>
            <a:ext cx="11329878" cy="867667"/>
            <a:chOff x="459472" y="719593"/>
            <a:chExt cx="11329878" cy="867667"/>
          </a:xfrm>
        </p:grpSpPr>
        <p:sp>
          <p:nvSpPr>
            <p:cNvPr id="5" name="Snip Single Corner Rectangle 4"/>
            <p:cNvSpPr/>
            <p:nvPr/>
          </p:nvSpPr>
          <p:spPr>
            <a:xfrm>
              <a:off x="483078" y="741872"/>
              <a:ext cx="11306272" cy="845388"/>
            </a:xfrm>
            <a:prstGeom prst="snip1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Snip Single Corner Rectangle 9"/>
            <p:cNvSpPr/>
            <p:nvPr/>
          </p:nvSpPr>
          <p:spPr>
            <a:xfrm>
              <a:off x="483078" y="741872"/>
              <a:ext cx="10627745" cy="845388"/>
            </a:xfrm>
            <a:prstGeom prst="snip1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Snip Single Corner Rectangle 12"/>
            <p:cNvSpPr/>
            <p:nvPr/>
          </p:nvSpPr>
          <p:spPr>
            <a:xfrm>
              <a:off x="459472" y="719593"/>
              <a:ext cx="9920380" cy="845388"/>
            </a:xfrm>
            <a:prstGeom prst="snip1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483078" y="6676846"/>
            <a:ext cx="11306272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B085F9-FF64-4D8B-B05A-AC52691BDBC8}"/>
              </a:ext>
            </a:extLst>
          </p:cNvPr>
          <p:cNvSpPr/>
          <p:nvPr/>
        </p:nvSpPr>
        <p:spPr>
          <a:xfrm>
            <a:off x="1703638" y="328799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6E84B8-3914-4A0E-B965-9A171E013134}"/>
              </a:ext>
            </a:extLst>
          </p:cNvPr>
          <p:cNvSpPr/>
          <p:nvPr/>
        </p:nvSpPr>
        <p:spPr>
          <a:xfrm>
            <a:off x="5147998" y="316590"/>
            <a:ext cx="1915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ED8F8B-24D6-42D3-8F49-CE1889E129B3}"/>
              </a:ext>
            </a:extLst>
          </p:cNvPr>
          <p:cNvSpPr/>
          <p:nvPr/>
        </p:nvSpPr>
        <p:spPr>
          <a:xfrm>
            <a:off x="9372835" y="328798"/>
            <a:ext cx="1233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마무리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776D54-26BD-49EB-8318-22BB56A82676}"/>
              </a:ext>
            </a:extLst>
          </p:cNvPr>
          <p:cNvSpPr/>
          <p:nvPr/>
        </p:nvSpPr>
        <p:spPr>
          <a:xfrm>
            <a:off x="518831" y="948645"/>
            <a:ext cx="34676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마무리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역할 분담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356F7EC3-B219-4CC6-BC59-4D943258832F}"/>
              </a:ext>
            </a:extLst>
          </p:cNvPr>
          <p:cNvSpPr/>
          <p:nvPr/>
        </p:nvSpPr>
        <p:spPr>
          <a:xfrm>
            <a:off x="1005472" y="1852620"/>
            <a:ext cx="10181056" cy="12902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7350" lvl="3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중간발표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Progress Report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최종보고서 작성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PPT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657350" lvl="3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랭킹 화면 구현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모드 설정 화면 및 기능 구현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657350" lvl="3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모드 </a:t>
            </a:r>
            <a:r>
              <a:rPr lang="ko-KR" altLang="en-US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백엔드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구현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배경화면 변경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657350" lvl="3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패키지 및 기본 설정 담당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기능적 오류 해결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8B7A1F18-6BDF-400D-95BD-CA039E37B554}"/>
              </a:ext>
            </a:extLst>
          </p:cNvPr>
          <p:cNvSpPr/>
          <p:nvPr/>
        </p:nvSpPr>
        <p:spPr>
          <a:xfrm>
            <a:off x="1005472" y="3429000"/>
            <a:ext cx="10181056" cy="12902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7350" lvl="3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 발표 및 최종 발표 준비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Progress Report,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작성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657350" lvl="3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시작 화면 구현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싱글 모드 프론트 구현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정지 화면 구현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오버 화면 구현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657350" lvl="3" indent="-285750">
              <a:buFontTx/>
              <a:buChar char="-"/>
            </a:pPr>
            <a:r>
              <a:rPr lang="ko-KR" altLang="en-US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아코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사진 업데이트 구현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모드 게임 오버 화면 구현 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6EF1185D-C54E-4C02-9283-08A71CABC62C}"/>
              </a:ext>
            </a:extLst>
          </p:cNvPr>
          <p:cNvSpPr/>
          <p:nvPr/>
        </p:nvSpPr>
        <p:spPr>
          <a:xfrm>
            <a:off x="1005472" y="4951552"/>
            <a:ext cx="10181056" cy="12902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7350" lvl="3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 발표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Progress Report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최종보고서 작성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657350" lvl="3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매뉴얼 화면 이미지 삽입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모드 프론트 구현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1F04CE5-0F20-408D-8D09-DD09E33509AD}"/>
              </a:ext>
            </a:extLst>
          </p:cNvPr>
          <p:cNvSpPr/>
          <p:nvPr/>
        </p:nvSpPr>
        <p:spPr>
          <a:xfrm>
            <a:off x="514610" y="1805077"/>
            <a:ext cx="1420328" cy="129021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김연진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67AAA6C-5008-4A6E-8B67-819BC150D068}"/>
              </a:ext>
            </a:extLst>
          </p:cNvPr>
          <p:cNvSpPr/>
          <p:nvPr/>
        </p:nvSpPr>
        <p:spPr>
          <a:xfrm>
            <a:off x="519793" y="3400895"/>
            <a:ext cx="1420328" cy="129021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최성연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C8EFC21-2193-41E6-88E6-6D7C4B42CD88}"/>
              </a:ext>
            </a:extLst>
          </p:cNvPr>
          <p:cNvSpPr/>
          <p:nvPr/>
        </p:nvSpPr>
        <p:spPr>
          <a:xfrm>
            <a:off x="562868" y="4923447"/>
            <a:ext cx="1420328" cy="129021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최석진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493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3078" y="370938"/>
            <a:ext cx="3600000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8189350" y="370938"/>
            <a:ext cx="3600000" cy="1811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 flipV="1">
            <a:off x="454667" y="772233"/>
            <a:ext cx="11306272" cy="845388"/>
            <a:chOff x="483078" y="741872"/>
            <a:chExt cx="11306272" cy="845388"/>
          </a:xfrm>
        </p:grpSpPr>
        <p:sp>
          <p:nvSpPr>
            <p:cNvPr id="5" name="Snip Single Corner Rectangle 4"/>
            <p:cNvSpPr/>
            <p:nvPr/>
          </p:nvSpPr>
          <p:spPr>
            <a:xfrm>
              <a:off x="483078" y="741872"/>
              <a:ext cx="11306272" cy="845388"/>
            </a:xfrm>
            <a:prstGeom prst="snip1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Snip Single Corner Rectangle 9"/>
            <p:cNvSpPr/>
            <p:nvPr/>
          </p:nvSpPr>
          <p:spPr>
            <a:xfrm>
              <a:off x="483078" y="741872"/>
              <a:ext cx="10627745" cy="845388"/>
            </a:xfrm>
            <a:prstGeom prst="snip1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Snip Single Corner Rectangle 12"/>
            <p:cNvSpPr/>
            <p:nvPr/>
          </p:nvSpPr>
          <p:spPr>
            <a:xfrm>
              <a:off x="483078" y="741872"/>
              <a:ext cx="9920380" cy="845388"/>
            </a:xfrm>
            <a:prstGeom prst="snip1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B085F9-FF64-4D8B-B05A-AC52691BDBC8}"/>
              </a:ext>
            </a:extLst>
          </p:cNvPr>
          <p:cNvSpPr/>
          <p:nvPr/>
        </p:nvSpPr>
        <p:spPr>
          <a:xfrm>
            <a:off x="961923" y="307626"/>
            <a:ext cx="2492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개선 진행 사항 및 문제점 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ED8F8B-24D6-42D3-8F49-CE1889E129B3}"/>
              </a:ext>
            </a:extLst>
          </p:cNvPr>
          <p:cNvSpPr/>
          <p:nvPr/>
        </p:nvSpPr>
        <p:spPr>
          <a:xfrm>
            <a:off x="9575293" y="307625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타임 라인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F2E0DD-6FEC-47D6-AC5D-8D057E59886A}"/>
              </a:ext>
            </a:extLst>
          </p:cNvPr>
          <p:cNvSpPr/>
          <p:nvPr/>
        </p:nvSpPr>
        <p:spPr>
          <a:xfrm>
            <a:off x="626895" y="964094"/>
            <a:ext cx="3374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마무리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 효과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9" name="Rectangle 2">
            <a:extLst>
              <a:ext uri="{FF2B5EF4-FFF2-40B4-BE49-F238E27FC236}">
                <a16:creationId xmlns:a16="http://schemas.microsoft.com/office/drawing/2014/main" id="{4AEA6423-D883-4B0C-A6EE-4B184931B029}"/>
              </a:ext>
            </a:extLst>
          </p:cNvPr>
          <p:cNvSpPr/>
          <p:nvPr/>
        </p:nvSpPr>
        <p:spPr>
          <a:xfrm>
            <a:off x="4327588" y="370938"/>
            <a:ext cx="3600000" cy="1811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Rectangle 3">
            <a:extLst>
              <a:ext uri="{FF2B5EF4-FFF2-40B4-BE49-F238E27FC236}">
                <a16:creationId xmlns:a16="http://schemas.microsoft.com/office/drawing/2014/main" id="{0ADF41DF-E228-4F67-9560-ECE7B3B876C2}"/>
              </a:ext>
            </a:extLst>
          </p:cNvPr>
          <p:cNvSpPr/>
          <p:nvPr/>
        </p:nvSpPr>
        <p:spPr>
          <a:xfrm>
            <a:off x="8189350" y="370938"/>
            <a:ext cx="3600000" cy="1811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5352B4C-4FCC-4346-921E-6D917BF3AD10}"/>
              </a:ext>
            </a:extLst>
          </p:cNvPr>
          <p:cNvSpPr/>
          <p:nvPr/>
        </p:nvSpPr>
        <p:spPr>
          <a:xfrm>
            <a:off x="5147998" y="316590"/>
            <a:ext cx="1915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ko-KR" altLang="en-US" sz="1400" dirty="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20F06D6-195B-48F6-8C46-0C36357AAEB6}"/>
              </a:ext>
            </a:extLst>
          </p:cNvPr>
          <p:cNvSpPr/>
          <p:nvPr/>
        </p:nvSpPr>
        <p:spPr>
          <a:xfrm>
            <a:off x="9372835" y="328798"/>
            <a:ext cx="1233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마무리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22831F2-D76D-4431-9FE3-D204A5CE32C2}"/>
              </a:ext>
            </a:extLst>
          </p:cNvPr>
          <p:cNvGrpSpPr/>
          <p:nvPr/>
        </p:nvGrpSpPr>
        <p:grpSpPr>
          <a:xfrm>
            <a:off x="698529" y="1930444"/>
            <a:ext cx="4812208" cy="4610965"/>
            <a:chOff x="483078" y="1876097"/>
            <a:chExt cx="4812208" cy="4610965"/>
          </a:xfrm>
        </p:grpSpPr>
        <p:sp>
          <p:nvSpPr>
            <p:cNvPr id="3" name="사각형: 잘린 한쪽 모서리 2">
              <a:extLst>
                <a:ext uri="{FF2B5EF4-FFF2-40B4-BE49-F238E27FC236}">
                  <a16:creationId xmlns:a16="http://schemas.microsoft.com/office/drawing/2014/main" id="{06ADE192-84B1-448C-884D-6151709F1CE9}"/>
                </a:ext>
              </a:extLst>
            </p:cNvPr>
            <p:cNvSpPr/>
            <p:nvPr/>
          </p:nvSpPr>
          <p:spPr>
            <a:xfrm>
              <a:off x="483078" y="1876097"/>
              <a:ext cx="4812208" cy="4610965"/>
            </a:xfrm>
            <a:prstGeom prst="snip1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800100" lvl="1" indent="-342900">
                <a:buFontTx/>
                <a:buChar char="-"/>
              </a:pPr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테트리스</a:t>
              </a:r>
              <a:r>
                <a:rPr lang="ko-KR" altLang="en-US" sz="2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프로그램 자체로 큰 사회적 가치 창출이 어렵다고 판단</a:t>
              </a:r>
              <a:endPara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800100" lvl="1" indent="-342900">
                <a:buFontTx/>
                <a:buChar char="-"/>
              </a:pPr>
              <a:endPara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800100" lvl="1" indent="-342900">
                <a:buFontTx/>
                <a:buChar char="-"/>
              </a:pPr>
              <a:r>
                <a:rPr lang="ko-KR" altLang="en-US" sz="2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해당 프로젝트 개발을 통해 누구나 개발 가능하다는 것과 보완이 가능</a:t>
              </a:r>
              <a:endPara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800100" lvl="1" indent="-342900">
                <a:buFontTx/>
                <a:buChar char="-"/>
              </a:pPr>
              <a:endPara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800100" lvl="1" indent="-342900">
                <a:buFontTx/>
                <a:buChar char="-"/>
              </a:pPr>
              <a:r>
                <a:rPr lang="ko-KR" altLang="en-US" sz="2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 프로젝트를 바탕으로 다른 오픈소스에도 기여가 가능하다는 점에서 사회적 가치 창출</a:t>
              </a:r>
              <a:endPara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1"/>
              <a:endPara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8" name="Rectangle 1">
              <a:extLst>
                <a:ext uri="{FF2B5EF4-FFF2-40B4-BE49-F238E27FC236}">
                  <a16:creationId xmlns:a16="http://schemas.microsoft.com/office/drawing/2014/main" id="{665FD096-1B65-4054-81A7-DA774B6F2DCA}"/>
                </a:ext>
              </a:extLst>
            </p:cNvPr>
            <p:cNvSpPr/>
            <p:nvPr/>
          </p:nvSpPr>
          <p:spPr>
            <a:xfrm>
              <a:off x="1837445" y="2159820"/>
              <a:ext cx="1958017" cy="5170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u="sng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기대효과</a:t>
              </a:r>
            </a:p>
          </p:txBody>
        </p:sp>
      </p:grpSp>
      <p:sp>
        <p:nvSpPr>
          <p:cNvPr id="149" name="사각형: 잘린 한쪽 모서리 148">
            <a:extLst>
              <a:ext uri="{FF2B5EF4-FFF2-40B4-BE49-F238E27FC236}">
                <a16:creationId xmlns:a16="http://schemas.microsoft.com/office/drawing/2014/main" id="{6E62AE75-1843-4500-9346-DB6168F2A194}"/>
              </a:ext>
            </a:extLst>
          </p:cNvPr>
          <p:cNvSpPr/>
          <p:nvPr/>
        </p:nvSpPr>
        <p:spPr>
          <a:xfrm>
            <a:off x="6188783" y="1918237"/>
            <a:ext cx="4812208" cy="4610965"/>
          </a:xfrm>
          <a:prstGeom prst="snip1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 깔끔하게 정리하기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아직 프로그래밍 실력이 부족해 깔끔하게 코딩하지 못했다는 아쉬움이 남음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PC</a:t>
            </a: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에서도 동시에 게임을 할 수 있는 방안 생각해보기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150" name="Rectangle 1">
            <a:extLst>
              <a:ext uri="{FF2B5EF4-FFF2-40B4-BE49-F238E27FC236}">
                <a16:creationId xmlns:a16="http://schemas.microsoft.com/office/drawing/2014/main" id="{D9E7396A-FD8B-4255-B9AB-37A079BCCF78}"/>
              </a:ext>
            </a:extLst>
          </p:cNvPr>
          <p:cNvSpPr/>
          <p:nvPr/>
        </p:nvSpPr>
        <p:spPr>
          <a:xfrm>
            <a:off x="7615878" y="2214167"/>
            <a:ext cx="1958017" cy="5170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u="sng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2601788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0" y="3433313"/>
            <a:ext cx="12192000" cy="34246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7E8533-A0D7-4399-87F9-E0CFBD04E1F6}"/>
              </a:ext>
            </a:extLst>
          </p:cNvPr>
          <p:cNvSpPr txBox="1"/>
          <p:nvPr/>
        </p:nvSpPr>
        <p:spPr>
          <a:xfrm>
            <a:off x="2452769" y="2716801"/>
            <a:ext cx="744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Q&amp;A-</a:t>
            </a:r>
          </a:p>
        </p:txBody>
      </p:sp>
      <p:pic>
        <p:nvPicPr>
          <p:cNvPr id="1026" name="Picture 2" descr="테트리스 블록 일러스트에 대한 이미지 검색결과">
            <a:extLst>
              <a:ext uri="{FF2B5EF4-FFF2-40B4-BE49-F238E27FC236}">
                <a16:creationId xmlns:a16="http://schemas.microsoft.com/office/drawing/2014/main" id="{363825B2-5775-4BA3-B4E6-F193525710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4" t="38095"/>
          <a:stretch/>
        </p:blipFill>
        <p:spPr bwMode="auto">
          <a:xfrm flipH="1">
            <a:off x="6124" y="5255143"/>
            <a:ext cx="225552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테트리스 블록 일러스트에 대한 이미지 검색결과">
            <a:extLst>
              <a:ext uri="{FF2B5EF4-FFF2-40B4-BE49-F238E27FC236}">
                <a16:creationId xmlns:a16="http://schemas.microsoft.com/office/drawing/2014/main" id="{BC81C82F-7C56-4AE9-A51A-20A2F2C35E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6" r="55111" b="10072"/>
          <a:stretch/>
        </p:blipFill>
        <p:spPr bwMode="auto">
          <a:xfrm flipH="1">
            <a:off x="758415" y="3775987"/>
            <a:ext cx="2071738" cy="196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749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3078" y="370938"/>
            <a:ext cx="3600000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/>
        </p:nvSpPr>
        <p:spPr>
          <a:xfrm>
            <a:off x="4327588" y="370938"/>
            <a:ext cx="3600000" cy="1811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8189350" y="370938"/>
            <a:ext cx="3600000" cy="1811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 flipV="1">
            <a:off x="454667" y="772233"/>
            <a:ext cx="11306272" cy="845388"/>
            <a:chOff x="483078" y="741872"/>
            <a:chExt cx="11306272" cy="845388"/>
          </a:xfrm>
        </p:grpSpPr>
        <p:sp>
          <p:nvSpPr>
            <p:cNvPr id="5" name="Snip Single Corner Rectangle 4"/>
            <p:cNvSpPr/>
            <p:nvPr/>
          </p:nvSpPr>
          <p:spPr>
            <a:xfrm>
              <a:off x="483078" y="741872"/>
              <a:ext cx="11306272" cy="845388"/>
            </a:xfrm>
            <a:prstGeom prst="snip1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Snip Single Corner Rectangle 9"/>
            <p:cNvSpPr/>
            <p:nvPr/>
          </p:nvSpPr>
          <p:spPr>
            <a:xfrm>
              <a:off x="483078" y="741872"/>
              <a:ext cx="10627745" cy="845388"/>
            </a:xfrm>
            <a:prstGeom prst="snip1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Snip Single Corner Rectangle 12"/>
            <p:cNvSpPr/>
            <p:nvPr/>
          </p:nvSpPr>
          <p:spPr>
            <a:xfrm>
              <a:off x="483078" y="741872"/>
              <a:ext cx="9920380" cy="845388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483078" y="6676846"/>
            <a:ext cx="11306272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B085F9-FF64-4D8B-B05A-AC52691BDBC8}"/>
              </a:ext>
            </a:extLst>
          </p:cNvPr>
          <p:cNvSpPr/>
          <p:nvPr/>
        </p:nvSpPr>
        <p:spPr>
          <a:xfrm>
            <a:off x="1703638" y="328799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6E84B8-3914-4A0E-B965-9A171E013134}"/>
              </a:ext>
            </a:extLst>
          </p:cNvPr>
          <p:cNvSpPr/>
          <p:nvPr/>
        </p:nvSpPr>
        <p:spPr>
          <a:xfrm>
            <a:off x="5147998" y="316590"/>
            <a:ext cx="1915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ED8F8B-24D6-42D3-8F49-CE1889E129B3}"/>
              </a:ext>
            </a:extLst>
          </p:cNvPr>
          <p:cNvSpPr/>
          <p:nvPr/>
        </p:nvSpPr>
        <p:spPr>
          <a:xfrm>
            <a:off x="9372835" y="328798"/>
            <a:ext cx="1233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마무리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776D54-26BD-49EB-8318-22BB56A82676}"/>
              </a:ext>
            </a:extLst>
          </p:cNvPr>
          <p:cNvSpPr/>
          <p:nvPr/>
        </p:nvSpPr>
        <p:spPr>
          <a:xfrm>
            <a:off x="518831" y="948645"/>
            <a:ext cx="17540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7B86946-E042-453D-AE14-76441F060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31" y="2095884"/>
            <a:ext cx="5970022" cy="35154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62493F-AFB8-4E4A-A1F5-AB68FE9CB6D5}"/>
              </a:ext>
            </a:extLst>
          </p:cNvPr>
          <p:cNvSpPr txBox="1"/>
          <p:nvPr/>
        </p:nvSpPr>
        <p:spPr>
          <a:xfrm>
            <a:off x="6869275" y="2377518"/>
            <a:ext cx="462961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”ACOTRIS” in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DGU</a:t>
            </a:r>
          </a:p>
          <a:p>
            <a:pPr algn="ctr"/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동국대학교의 마스코트인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아코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테트리스를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접목하여 만든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테트리스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게임이다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algn="ctr"/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Pygame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개발된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PYTRIS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바탕으로 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모드 기능 추가와 레벨에 따른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아코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단계 업그레이드 등 다양한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개선한 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프로젝트이다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8" name="Straight Connector 20">
            <a:extLst>
              <a:ext uri="{FF2B5EF4-FFF2-40B4-BE49-F238E27FC236}">
                <a16:creationId xmlns:a16="http://schemas.microsoft.com/office/drawing/2014/main" id="{A50B7800-FABE-450D-AD34-500AD291A3A4}"/>
              </a:ext>
            </a:extLst>
          </p:cNvPr>
          <p:cNvCxnSpPr>
            <a:cxnSpLocks/>
          </p:cNvCxnSpPr>
          <p:nvPr/>
        </p:nvCxnSpPr>
        <p:spPr>
          <a:xfrm>
            <a:off x="7475154" y="2912722"/>
            <a:ext cx="3381105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532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3078" y="370938"/>
            <a:ext cx="3600000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/>
        </p:nvSpPr>
        <p:spPr>
          <a:xfrm>
            <a:off x="4327588" y="370938"/>
            <a:ext cx="3600000" cy="1811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8189350" y="370938"/>
            <a:ext cx="3600000" cy="1811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 flipV="1">
            <a:off x="454667" y="772233"/>
            <a:ext cx="11306272" cy="845388"/>
            <a:chOff x="483078" y="741872"/>
            <a:chExt cx="11306272" cy="845388"/>
          </a:xfrm>
        </p:grpSpPr>
        <p:sp>
          <p:nvSpPr>
            <p:cNvPr id="5" name="Snip Single Corner Rectangle 4"/>
            <p:cNvSpPr/>
            <p:nvPr/>
          </p:nvSpPr>
          <p:spPr>
            <a:xfrm>
              <a:off x="483078" y="741872"/>
              <a:ext cx="11306272" cy="845388"/>
            </a:xfrm>
            <a:prstGeom prst="snip1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Snip Single Corner Rectangle 9"/>
            <p:cNvSpPr/>
            <p:nvPr/>
          </p:nvSpPr>
          <p:spPr>
            <a:xfrm>
              <a:off x="483078" y="741872"/>
              <a:ext cx="10627745" cy="845388"/>
            </a:xfrm>
            <a:prstGeom prst="snip1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Snip Single Corner Rectangle 12"/>
            <p:cNvSpPr/>
            <p:nvPr/>
          </p:nvSpPr>
          <p:spPr>
            <a:xfrm>
              <a:off x="483078" y="741872"/>
              <a:ext cx="9920380" cy="845388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483078" y="6676846"/>
            <a:ext cx="11306272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B085F9-FF64-4D8B-B05A-AC52691BDBC8}"/>
              </a:ext>
            </a:extLst>
          </p:cNvPr>
          <p:cNvSpPr/>
          <p:nvPr/>
        </p:nvSpPr>
        <p:spPr>
          <a:xfrm>
            <a:off x="1703638" y="328799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6E84B8-3914-4A0E-B965-9A171E013134}"/>
              </a:ext>
            </a:extLst>
          </p:cNvPr>
          <p:cNvSpPr/>
          <p:nvPr/>
        </p:nvSpPr>
        <p:spPr>
          <a:xfrm>
            <a:off x="5147998" y="316590"/>
            <a:ext cx="1915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ED8F8B-24D6-42D3-8F49-CE1889E129B3}"/>
              </a:ext>
            </a:extLst>
          </p:cNvPr>
          <p:cNvSpPr/>
          <p:nvPr/>
        </p:nvSpPr>
        <p:spPr>
          <a:xfrm>
            <a:off x="9372835" y="328798"/>
            <a:ext cx="1233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마무리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776D54-26BD-49EB-8318-22BB56A82676}"/>
              </a:ext>
            </a:extLst>
          </p:cNvPr>
          <p:cNvSpPr/>
          <p:nvPr/>
        </p:nvSpPr>
        <p:spPr>
          <a:xfrm>
            <a:off x="518831" y="948645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프로젝트 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7AB6CC-10D2-4D16-A176-3E205DB49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31" y="2354913"/>
            <a:ext cx="2416217" cy="30751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6893874-E5E5-46F6-8488-D8AB37F02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257" y="2351978"/>
            <a:ext cx="2346793" cy="307519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673C8B1-8214-43F2-83F5-95905C451E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6" r="2873" b="2260"/>
          <a:stretch/>
        </p:blipFill>
        <p:spPr>
          <a:xfrm>
            <a:off x="5430259" y="2351978"/>
            <a:ext cx="2263049" cy="30056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B2579D5-0611-473D-A170-E5DA8A045362}"/>
              </a:ext>
            </a:extLst>
          </p:cNvPr>
          <p:cNvSpPr txBox="1"/>
          <p:nvPr/>
        </p:nvSpPr>
        <p:spPr>
          <a:xfrm>
            <a:off x="8283714" y="2839339"/>
            <a:ext cx="37071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작은 화면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단조로운 게임 구성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레벨 설정 불가능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싱글 모드만 지원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복잡한 파일 구조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짧은 순위 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게임방법 설명이 없음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43C601B3-6781-4C29-AA58-C06822E29C98}"/>
              </a:ext>
            </a:extLst>
          </p:cNvPr>
          <p:cNvSpPr/>
          <p:nvPr/>
        </p:nvSpPr>
        <p:spPr>
          <a:xfrm>
            <a:off x="7866029" y="2273657"/>
            <a:ext cx="4246642" cy="416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기존프로젝트 한계점</a:t>
            </a:r>
          </a:p>
        </p:txBody>
      </p:sp>
    </p:spTree>
    <p:extLst>
      <p:ext uri="{BB962C8B-B14F-4D97-AF65-F5344CB8AC3E}">
        <p14:creationId xmlns:p14="http://schemas.microsoft.com/office/powerpoint/2010/main" val="1690733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3078" y="370938"/>
            <a:ext cx="3600000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/>
        </p:nvSpPr>
        <p:spPr>
          <a:xfrm>
            <a:off x="4327588" y="370938"/>
            <a:ext cx="3600000" cy="1811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8189350" y="370938"/>
            <a:ext cx="3600000" cy="1811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 flipV="1">
            <a:off x="454667" y="772233"/>
            <a:ext cx="11306272" cy="845388"/>
            <a:chOff x="483078" y="741872"/>
            <a:chExt cx="11306272" cy="845388"/>
          </a:xfrm>
        </p:grpSpPr>
        <p:sp>
          <p:nvSpPr>
            <p:cNvPr id="5" name="Snip Single Corner Rectangle 4"/>
            <p:cNvSpPr/>
            <p:nvPr/>
          </p:nvSpPr>
          <p:spPr>
            <a:xfrm>
              <a:off x="483078" y="741872"/>
              <a:ext cx="11306272" cy="845388"/>
            </a:xfrm>
            <a:prstGeom prst="snip1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Snip Single Corner Rectangle 9"/>
            <p:cNvSpPr/>
            <p:nvPr/>
          </p:nvSpPr>
          <p:spPr>
            <a:xfrm>
              <a:off x="483078" y="741872"/>
              <a:ext cx="10627745" cy="845388"/>
            </a:xfrm>
            <a:prstGeom prst="snip1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Snip Single Corner Rectangle 12"/>
            <p:cNvSpPr/>
            <p:nvPr/>
          </p:nvSpPr>
          <p:spPr>
            <a:xfrm>
              <a:off x="483078" y="741872"/>
              <a:ext cx="9920380" cy="845388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483078" y="6676846"/>
            <a:ext cx="11306272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B085F9-FF64-4D8B-B05A-AC52691BDBC8}"/>
              </a:ext>
            </a:extLst>
          </p:cNvPr>
          <p:cNvSpPr/>
          <p:nvPr/>
        </p:nvSpPr>
        <p:spPr>
          <a:xfrm>
            <a:off x="1703638" y="328799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6E84B8-3914-4A0E-B965-9A171E013134}"/>
              </a:ext>
            </a:extLst>
          </p:cNvPr>
          <p:cNvSpPr/>
          <p:nvPr/>
        </p:nvSpPr>
        <p:spPr>
          <a:xfrm>
            <a:off x="5147998" y="316590"/>
            <a:ext cx="1915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ED8F8B-24D6-42D3-8F49-CE1889E129B3}"/>
              </a:ext>
            </a:extLst>
          </p:cNvPr>
          <p:cNvSpPr/>
          <p:nvPr/>
        </p:nvSpPr>
        <p:spPr>
          <a:xfrm>
            <a:off x="9372835" y="328798"/>
            <a:ext cx="1233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마무리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776D54-26BD-49EB-8318-22BB56A82676}"/>
              </a:ext>
            </a:extLst>
          </p:cNvPr>
          <p:cNvSpPr/>
          <p:nvPr/>
        </p:nvSpPr>
        <p:spPr>
          <a:xfrm>
            <a:off x="518831" y="948645"/>
            <a:ext cx="32159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 방향 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3A4D242-CEA8-472B-96A4-669E5B369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257450"/>
              </p:ext>
            </p:extLst>
          </p:nvPr>
        </p:nvGraphicFramePr>
        <p:xfrm>
          <a:off x="1588298" y="2130334"/>
          <a:ext cx="9232932" cy="403379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08233">
                  <a:extLst>
                    <a:ext uri="{9D8B030D-6E8A-4147-A177-3AD203B41FA5}">
                      <a16:colId xmlns:a16="http://schemas.microsoft.com/office/drawing/2014/main" val="1669209335"/>
                    </a:ext>
                  </a:extLst>
                </a:gridCol>
                <a:gridCol w="2308233">
                  <a:extLst>
                    <a:ext uri="{9D8B030D-6E8A-4147-A177-3AD203B41FA5}">
                      <a16:colId xmlns:a16="http://schemas.microsoft.com/office/drawing/2014/main" val="1778148209"/>
                    </a:ext>
                  </a:extLst>
                </a:gridCol>
                <a:gridCol w="2308233">
                  <a:extLst>
                    <a:ext uri="{9D8B030D-6E8A-4147-A177-3AD203B41FA5}">
                      <a16:colId xmlns:a16="http://schemas.microsoft.com/office/drawing/2014/main" val="1586015546"/>
                    </a:ext>
                  </a:extLst>
                </a:gridCol>
                <a:gridCol w="2308233">
                  <a:extLst>
                    <a:ext uri="{9D8B030D-6E8A-4147-A177-3AD203B41FA5}">
                      <a16:colId xmlns:a16="http://schemas.microsoft.com/office/drawing/2014/main" val="2748307981"/>
                    </a:ext>
                  </a:extLst>
                </a:gridCol>
              </a:tblGrid>
              <a:tr h="202622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545416668"/>
                  </a:ext>
                </a:extLst>
              </a:tr>
              <a:tr h="182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넓은 화면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흥미 </a:t>
                      </a:r>
                      <a:endParaRPr lang="en-US" altLang="ko-KR" sz="20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요소 추가</a:t>
                      </a:r>
                      <a:endParaRPr lang="ko-KR" altLang="en-US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랭킹 화면과 </a:t>
                      </a:r>
                      <a:endParaRPr lang="en-US" altLang="ko-KR" sz="20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메뉴얼화면</a:t>
                      </a:r>
                      <a:endParaRPr lang="ko-KR" altLang="en-US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파일 정리 </a:t>
                      </a:r>
                      <a:endParaRPr lang="en-US" altLang="ko-KR" sz="20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693316"/>
                  </a:ext>
                </a:extLst>
              </a:tr>
              <a:tr h="1306529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kumimoji="0" lang="ko-KR" altLang="en-US" sz="18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사용자의 입장을 고려하여 큰 화면으로 게임 구성</a:t>
                      </a:r>
                      <a:endParaRPr lang="ko-KR" alt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이지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노멀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하드 모드 선택 기능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레벨 모드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과  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싱글모드와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멀티 모드 지원기능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위의 순위를 보여주는 랭킹 화면과 게임에 대한 설명이 담긴 화면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필요 없는 파일 삭제 및 파일 분리 </a:t>
                      </a:r>
                      <a:endParaRPr lang="ko-KR" alt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002045"/>
                  </a:ext>
                </a:extLst>
              </a:tr>
            </a:tbl>
          </a:graphicData>
        </a:graphic>
      </p:graphicFrame>
      <p:pic>
        <p:nvPicPr>
          <p:cNvPr id="1026" name="Picture 2" descr="넓다 일러스트에 대한 이미지 검색결과">
            <a:extLst>
              <a:ext uri="{FF2B5EF4-FFF2-40B4-BE49-F238E27FC236}">
                <a16:creationId xmlns:a16="http://schemas.microsoft.com/office/drawing/2014/main" id="{4EBB51C0-92EC-4AF7-B1E0-C6D98071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814" y="2389494"/>
            <a:ext cx="1893002" cy="155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uriosity icon에 대한 이미지 검색결과">
            <a:extLst>
              <a:ext uri="{FF2B5EF4-FFF2-40B4-BE49-F238E27FC236}">
                <a16:creationId xmlns:a16="http://schemas.microsoft.com/office/drawing/2014/main" id="{4AB15F6D-C8FD-4940-BE5D-4E2C77D4C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820" y="2216527"/>
            <a:ext cx="1726355" cy="172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랭킹 일러스트에 대한 이미지 검색결과">
            <a:extLst>
              <a:ext uri="{FF2B5EF4-FFF2-40B4-BE49-F238E27FC236}">
                <a16:creationId xmlns:a16="http://schemas.microsoft.com/office/drawing/2014/main" id="{FBE296C1-A1D0-4AAD-B6CC-98E31E255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0" t="14984" r="10917" b="20286"/>
          <a:stretch/>
        </p:blipFill>
        <p:spPr bwMode="auto">
          <a:xfrm>
            <a:off x="6370338" y="2808600"/>
            <a:ext cx="1377039" cy="124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매뉴얼 일러스트에 대한 이미지 검색결과">
            <a:extLst>
              <a:ext uri="{FF2B5EF4-FFF2-40B4-BE49-F238E27FC236}">
                <a16:creationId xmlns:a16="http://schemas.microsoft.com/office/drawing/2014/main" id="{DAD63029-0677-4F34-A0A3-41C307361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8" t="12876" r="18000" b="38010"/>
          <a:stretch/>
        </p:blipFill>
        <p:spPr bwMode="auto">
          <a:xfrm>
            <a:off x="7447892" y="2295886"/>
            <a:ext cx="959391" cy="72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526E38-B981-4B03-8734-84DFFE57BA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073" t="15127" r="22001" b="24342"/>
          <a:stretch/>
        </p:blipFill>
        <p:spPr>
          <a:xfrm>
            <a:off x="8935872" y="2267762"/>
            <a:ext cx="1439175" cy="17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00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3078" y="370938"/>
            <a:ext cx="3600000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/>
        </p:nvSpPr>
        <p:spPr>
          <a:xfrm>
            <a:off x="4327588" y="370938"/>
            <a:ext cx="3600000" cy="1811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8189350" y="370938"/>
            <a:ext cx="3600000" cy="1811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 flipV="1">
            <a:off x="431061" y="772233"/>
            <a:ext cx="11329878" cy="867667"/>
            <a:chOff x="459472" y="719593"/>
            <a:chExt cx="11329878" cy="867667"/>
          </a:xfrm>
        </p:grpSpPr>
        <p:sp>
          <p:nvSpPr>
            <p:cNvPr id="5" name="Snip Single Corner Rectangle 4"/>
            <p:cNvSpPr/>
            <p:nvPr/>
          </p:nvSpPr>
          <p:spPr>
            <a:xfrm>
              <a:off x="483078" y="741872"/>
              <a:ext cx="11306272" cy="845388"/>
            </a:xfrm>
            <a:prstGeom prst="snip1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Snip Single Corner Rectangle 9"/>
            <p:cNvSpPr/>
            <p:nvPr/>
          </p:nvSpPr>
          <p:spPr>
            <a:xfrm>
              <a:off x="483078" y="741872"/>
              <a:ext cx="10627745" cy="845388"/>
            </a:xfrm>
            <a:prstGeom prst="snip1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Snip Single Corner Rectangle 12"/>
            <p:cNvSpPr/>
            <p:nvPr/>
          </p:nvSpPr>
          <p:spPr>
            <a:xfrm>
              <a:off x="459472" y="719593"/>
              <a:ext cx="9920380" cy="845388"/>
            </a:xfrm>
            <a:prstGeom prst="snip1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483078" y="6676846"/>
            <a:ext cx="11306272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B085F9-FF64-4D8B-B05A-AC52691BDBC8}"/>
              </a:ext>
            </a:extLst>
          </p:cNvPr>
          <p:cNvSpPr/>
          <p:nvPr/>
        </p:nvSpPr>
        <p:spPr>
          <a:xfrm>
            <a:off x="1703638" y="328799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6E84B8-3914-4A0E-B965-9A171E013134}"/>
              </a:ext>
            </a:extLst>
          </p:cNvPr>
          <p:cNvSpPr/>
          <p:nvPr/>
        </p:nvSpPr>
        <p:spPr>
          <a:xfrm>
            <a:off x="5147998" y="316590"/>
            <a:ext cx="1915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ED8F8B-24D6-42D3-8F49-CE1889E129B3}"/>
              </a:ext>
            </a:extLst>
          </p:cNvPr>
          <p:cNvSpPr/>
          <p:nvPr/>
        </p:nvSpPr>
        <p:spPr>
          <a:xfrm>
            <a:off x="9372835" y="328798"/>
            <a:ext cx="1233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마무리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776D54-26BD-49EB-8318-22BB56A82676}"/>
              </a:ext>
            </a:extLst>
          </p:cNvPr>
          <p:cNvSpPr/>
          <p:nvPr/>
        </p:nvSpPr>
        <p:spPr>
          <a:xfrm>
            <a:off x="518831" y="948645"/>
            <a:ext cx="3169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356F7EC3-B219-4CC6-BC59-4D943258832F}"/>
              </a:ext>
            </a:extLst>
          </p:cNvPr>
          <p:cNvSpPr/>
          <p:nvPr/>
        </p:nvSpPr>
        <p:spPr>
          <a:xfrm>
            <a:off x="431061" y="1837762"/>
            <a:ext cx="4246642" cy="416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시작 화면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367100-128A-40BB-B09B-0EA07679E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1" y="2632627"/>
            <a:ext cx="3103991" cy="32439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015FE7-2D43-44A3-BEC7-25DC67DFB032}"/>
              </a:ext>
            </a:extLst>
          </p:cNvPr>
          <p:cNvSpPr txBox="1"/>
          <p:nvPr/>
        </p:nvSpPr>
        <p:spPr>
          <a:xfrm>
            <a:off x="7063907" y="3014245"/>
            <a:ext cx="49200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사용자의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PC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해상도에 따라 화면의 크기가 조정 되도록 구현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screeninfo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패키지 활용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기존의 검정색 배경이 아닌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테트리스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배경을 삽입함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 프로젝트의 게임 레벨 단계인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아코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엉아코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졸업코를 삽입하여 게임의 특성을 살림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D7F59C0-9AB8-4AF9-A203-37E75B4AF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288" y="2738853"/>
            <a:ext cx="3163893" cy="303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68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3078" y="370938"/>
            <a:ext cx="3600000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/>
        </p:nvSpPr>
        <p:spPr>
          <a:xfrm>
            <a:off x="4327588" y="370938"/>
            <a:ext cx="3600000" cy="1811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8189350" y="370938"/>
            <a:ext cx="3600000" cy="1811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 flipV="1">
            <a:off x="431061" y="772233"/>
            <a:ext cx="11329878" cy="867667"/>
            <a:chOff x="459472" y="719593"/>
            <a:chExt cx="11329878" cy="867667"/>
          </a:xfrm>
        </p:grpSpPr>
        <p:sp>
          <p:nvSpPr>
            <p:cNvPr id="5" name="Snip Single Corner Rectangle 4"/>
            <p:cNvSpPr/>
            <p:nvPr/>
          </p:nvSpPr>
          <p:spPr>
            <a:xfrm>
              <a:off x="483078" y="741872"/>
              <a:ext cx="11306272" cy="845388"/>
            </a:xfrm>
            <a:prstGeom prst="snip1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Snip Single Corner Rectangle 9"/>
            <p:cNvSpPr/>
            <p:nvPr/>
          </p:nvSpPr>
          <p:spPr>
            <a:xfrm>
              <a:off x="483078" y="741872"/>
              <a:ext cx="10627745" cy="845388"/>
            </a:xfrm>
            <a:prstGeom prst="snip1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Snip Single Corner Rectangle 12"/>
            <p:cNvSpPr/>
            <p:nvPr/>
          </p:nvSpPr>
          <p:spPr>
            <a:xfrm>
              <a:off x="459472" y="719593"/>
              <a:ext cx="9920380" cy="845388"/>
            </a:xfrm>
            <a:prstGeom prst="snip1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483078" y="6676846"/>
            <a:ext cx="11306272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B085F9-FF64-4D8B-B05A-AC52691BDBC8}"/>
              </a:ext>
            </a:extLst>
          </p:cNvPr>
          <p:cNvSpPr/>
          <p:nvPr/>
        </p:nvSpPr>
        <p:spPr>
          <a:xfrm>
            <a:off x="1703638" y="328799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6E84B8-3914-4A0E-B965-9A171E013134}"/>
              </a:ext>
            </a:extLst>
          </p:cNvPr>
          <p:cNvSpPr/>
          <p:nvPr/>
        </p:nvSpPr>
        <p:spPr>
          <a:xfrm>
            <a:off x="5147998" y="316590"/>
            <a:ext cx="1915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ED8F8B-24D6-42D3-8F49-CE1889E129B3}"/>
              </a:ext>
            </a:extLst>
          </p:cNvPr>
          <p:cNvSpPr/>
          <p:nvPr/>
        </p:nvSpPr>
        <p:spPr>
          <a:xfrm>
            <a:off x="9372835" y="328798"/>
            <a:ext cx="1233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마무리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776D54-26BD-49EB-8318-22BB56A82676}"/>
              </a:ext>
            </a:extLst>
          </p:cNvPr>
          <p:cNvSpPr/>
          <p:nvPr/>
        </p:nvSpPr>
        <p:spPr>
          <a:xfrm>
            <a:off x="518831" y="948645"/>
            <a:ext cx="3169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356F7EC3-B219-4CC6-BC59-4D943258832F}"/>
              </a:ext>
            </a:extLst>
          </p:cNvPr>
          <p:cNvSpPr/>
          <p:nvPr/>
        </p:nvSpPr>
        <p:spPr>
          <a:xfrm>
            <a:off x="1074095" y="1985039"/>
            <a:ext cx="4246642" cy="416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랭킹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015FE7-2D43-44A3-BEC7-25DC67DFB032}"/>
              </a:ext>
            </a:extLst>
          </p:cNvPr>
          <p:cNvSpPr txBox="1"/>
          <p:nvPr/>
        </p:nvSpPr>
        <p:spPr>
          <a:xfrm>
            <a:off x="765542" y="5439428"/>
            <a:ext cx="4920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랭킹 순위를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위까지 늘려 새로운 창으로 구성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Leaderboard.txt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파일에 데이터를 저장함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740083-0A90-4C93-A851-1CAB03A1C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91" y="2621455"/>
            <a:ext cx="4716937" cy="27034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C0FAD57-FD5C-4251-AD41-05A068985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617" y="2331480"/>
            <a:ext cx="6253820" cy="365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33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3078" y="370938"/>
            <a:ext cx="3600000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/>
        </p:nvSpPr>
        <p:spPr>
          <a:xfrm>
            <a:off x="4327588" y="370938"/>
            <a:ext cx="3600000" cy="1811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8189350" y="370938"/>
            <a:ext cx="3600000" cy="1811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 flipV="1">
            <a:off x="431061" y="772233"/>
            <a:ext cx="11329878" cy="867667"/>
            <a:chOff x="459472" y="719593"/>
            <a:chExt cx="11329878" cy="867667"/>
          </a:xfrm>
        </p:grpSpPr>
        <p:sp>
          <p:nvSpPr>
            <p:cNvPr id="5" name="Snip Single Corner Rectangle 4"/>
            <p:cNvSpPr/>
            <p:nvPr/>
          </p:nvSpPr>
          <p:spPr>
            <a:xfrm>
              <a:off x="483078" y="741872"/>
              <a:ext cx="11306272" cy="845388"/>
            </a:xfrm>
            <a:prstGeom prst="snip1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Snip Single Corner Rectangle 9"/>
            <p:cNvSpPr/>
            <p:nvPr/>
          </p:nvSpPr>
          <p:spPr>
            <a:xfrm>
              <a:off x="483078" y="741872"/>
              <a:ext cx="10627745" cy="845388"/>
            </a:xfrm>
            <a:prstGeom prst="snip1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Snip Single Corner Rectangle 12"/>
            <p:cNvSpPr/>
            <p:nvPr/>
          </p:nvSpPr>
          <p:spPr>
            <a:xfrm>
              <a:off x="459472" y="719593"/>
              <a:ext cx="9920380" cy="845388"/>
            </a:xfrm>
            <a:prstGeom prst="snip1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483078" y="6676846"/>
            <a:ext cx="11306272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B085F9-FF64-4D8B-B05A-AC52691BDBC8}"/>
              </a:ext>
            </a:extLst>
          </p:cNvPr>
          <p:cNvSpPr/>
          <p:nvPr/>
        </p:nvSpPr>
        <p:spPr>
          <a:xfrm>
            <a:off x="1703638" y="328799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6E84B8-3914-4A0E-B965-9A171E013134}"/>
              </a:ext>
            </a:extLst>
          </p:cNvPr>
          <p:cNvSpPr/>
          <p:nvPr/>
        </p:nvSpPr>
        <p:spPr>
          <a:xfrm>
            <a:off x="5147998" y="316590"/>
            <a:ext cx="1915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ED8F8B-24D6-42D3-8F49-CE1889E129B3}"/>
              </a:ext>
            </a:extLst>
          </p:cNvPr>
          <p:cNvSpPr/>
          <p:nvPr/>
        </p:nvSpPr>
        <p:spPr>
          <a:xfrm>
            <a:off x="9372835" y="328798"/>
            <a:ext cx="1233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마무리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776D54-26BD-49EB-8318-22BB56A82676}"/>
              </a:ext>
            </a:extLst>
          </p:cNvPr>
          <p:cNvSpPr/>
          <p:nvPr/>
        </p:nvSpPr>
        <p:spPr>
          <a:xfrm>
            <a:off x="518831" y="948645"/>
            <a:ext cx="3169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644B59DD-6040-4041-AEC0-7CEC1CD0C7DD}"/>
              </a:ext>
            </a:extLst>
          </p:cNvPr>
          <p:cNvSpPr/>
          <p:nvPr/>
        </p:nvSpPr>
        <p:spPr>
          <a:xfrm>
            <a:off x="680298" y="1860694"/>
            <a:ext cx="4246642" cy="416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매뉴얼 화면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2ECE12C-79C9-439D-83D5-1629399F5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31" y="2366276"/>
            <a:ext cx="4711769" cy="27303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2E265B-579A-4746-8F40-EDAACE2411F5}"/>
              </a:ext>
            </a:extLst>
          </p:cNvPr>
          <p:cNvSpPr txBox="1"/>
          <p:nvPr/>
        </p:nvSpPr>
        <p:spPr>
          <a:xfrm>
            <a:off x="696435" y="5456282"/>
            <a:ext cx="4920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실행 방법에 대한 방법을 담은 매뉴얼 화면을 따로 구현 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8D65AC6C-14A6-4CF9-A9D1-27BB7EDC3F0E}"/>
              </a:ext>
            </a:extLst>
          </p:cNvPr>
          <p:cNvSpPr/>
          <p:nvPr/>
        </p:nvSpPr>
        <p:spPr>
          <a:xfrm>
            <a:off x="6546763" y="1899905"/>
            <a:ext cx="4246642" cy="416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게임레벨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A92C13-1A5B-401F-9865-3B40E54AF34E}"/>
              </a:ext>
            </a:extLst>
          </p:cNvPr>
          <p:cNvSpPr txBox="1"/>
          <p:nvPr/>
        </p:nvSpPr>
        <p:spPr>
          <a:xfrm>
            <a:off x="5903729" y="5456282"/>
            <a:ext cx="5685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싱글모드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M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멀티모드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이지모드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R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노멀모드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하드모드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82ABEE8-9673-4519-B533-1ECC94C41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51" y="2370319"/>
            <a:ext cx="4994661" cy="291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14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2210" y="294738"/>
            <a:ext cx="3600000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/>
        </p:nvSpPr>
        <p:spPr>
          <a:xfrm>
            <a:off x="4236720" y="294738"/>
            <a:ext cx="3600000" cy="1811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8098482" y="294738"/>
            <a:ext cx="3600000" cy="1811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 flipV="1">
            <a:off x="340193" y="696033"/>
            <a:ext cx="11329878" cy="867667"/>
            <a:chOff x="459472" y="719593"/>
            <a:chExt cx="11329878" cy="867667"/>
          </a:xfrm>
        </p:grpSpPr>
        <p:sp>
          <p:nvSpPr>
            <p:cNvPr id="5" name="Snip Single Corner Rectangle 4"/>
            <p:cNvSpPr/>
            <p:nvPr/>
          </p:nvSpPr>
          <p:spPr>
            <a:xfrm>
              <a:off x="483078" y="741872"/>
              <a:ext cx="11306272" cy="845388"/>
            </a:xfrm>
            <a:prstGeom prst="snip1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Snip Single Corner Rectangle 9"/>
            <p:cNvSpPr/>
            <p:nvPr/>
          </p:nvSpPr>
          <p:spPr>
            <a:xfrm>
              <a:off x="483078" y="741872"/>
              <a:ext cx="10627745" cy="845388"/>
            </a:xfrm>
            <a:prstGeom prst="snip1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Snip Single Corner Rectangle 12"/>
            <p:cNvSpPr/>
            <p:nvPr/>
          </p:nvSpPr>
          <p:spPr>
            <a:xfrm>
              <a:off x="459472" y="719593"/>
              <a:ext cx="9920380" cy="845388"/>
            </a:xfrm>
            <a:prstGeom prst="snip1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63610" y="6369966"/>
            <a:ext cx="11306272" cy="181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B085F9-FF64-4D8B-B05A-AC52691BDBC8}"/>
              </a:ext>
            </a:extLst>
          </p:cNvPr>
          <p:cNvSpPr/>
          <p:nvPr/>
        </p:nvSpPr>
        <p:spPr>
          <a:xfrm>
            <a:off x="1612770" y="252599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6E84B8-3914-4A0E-B965-9A171E013134}"/>
              </a:ext>
            </a:extLst>
          </p:cNvPr>
          <p:cNvSpPr/>
          <p:nvPr/>
        </p:nvSpPr>
        <p:spPr>
          <a:xfrm>
            <a:off x="5057130" y="240390"/>
            <a:ext cx="1915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ED8F8B-24D6-42D3-8F49-CE1889E129B3}"/>
              </a:ext>
            </a:extLst>
          </p:cNvPr>
          <p:cNvSpPr/>
          <p:nvPr/>
        </p:nvSpPr>
        <p:spPr>
          <a:xfrm>
            <a:off x="9281967" y="252598"/>
            <a:ext cx="1233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마무리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776D54-26BD-49EB-8318-22BB56A82676}"/>
              </a:ext>
            </a:extLst>
          </p:cNvPr>
          <p:cNvSpPr/>
          <p:nvPr/>
        </p:nvSpPr>
        <p:spPr>
          <a:xfrm>
            <a:off x="427963" y="872445"/>
            <a:ext cx="3169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진행과정 및 결과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644B59DD-6040-4041-AEC0-7CEC1CD0C7DD}"/>
              </a:ext>
            </a:extLst>
          </p:cNvPr>
          <p:cNvSpPr/>
          <p:nvPr/>
        </p:nvSpPr>
        <p:spPr>
          <a:xfrm>
            <a:off x="1118634" y="1886732"/>
            <a:ext cx="4246642" cy="416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싱글 모드 개선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5427A60-4155-4C49-9A1D-71299D984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130" y="2402476"/>
            <a:ext cx="5082896" cy="30751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D263FBE-D197-4E86-A382-E8742BC0ECCB}"/>
              </a:ext>
            </a:extLst>
          </p:cNvPr>
          <p:cNvSpPr txBox="1"/>
          <p:nvPr/>
        </p:nvSpPr>
        <p:spPr>
          <a:xfrm>
            <a:off x="958995" y="5718379"/>
            <a:ext cx="10510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크기에 따른 화면 배치 재구성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레벨에 따른 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아코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사진 업데이트 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34CE9A9-BDDA-4357-A305-6F7BACED9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146" y="2402476"/>
            <a:ext cx="2346793" cy="307519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AAF21D5-E329-4617-9A01-E32BFB7C405E}"/>
              </a:ext>
            </a:extLst>
          </p:cNvPr>
          <p:cNvSpPr/>
          <p:nvPr/>
        </p:nvSpPr>
        <p:spPr>
          <a:xfrm>
            <a:off x="4150493" y="3844284"/>
            <a:ext cx="542083" cy="2450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4851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1132</Words>
  <Application>Microsoft Office PowerPoint</Application>
  <PresentationFormat>와이드스크린</PresentationFormat>
  <Paragraphs>262</Paragraphs>
  <Slides>23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Arial</vt:lpstr>
      <vt:lpstr>맑은 고딕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연진</dc:creator>
  <cp:lastModifiedBy>김 연진</cp:lastModifiedBy>
  <cp:revision>25</cp:revision>
  <dcterms:created xsi:type="dcterms:W3CDTF">2019-11-18T15:37:52Z</dcterms:created>
  <dcterms:modified xsi:type="dcterms:W3CDTF">2019-12-12T03:32:29Z</dcterms:modified>
</cp:coreProperties>
</file>